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8" r:id="rId2"/>
    <p:sldMasterId id="2147483683" r:id="rId3"/>
    <p:sldMasterId id="2147483688" r:id="rId4"/>
  </p:sldMasterIdLst>
  <p:notesMasterIdLst>
    <p:notesMasterId r:id="rId77"/>
  </p:notesMasterIdLst>
  <p:sldIdLst>
    <p:sldId id="1037" r:id="rId5"/>
    <p:sldId id="1688" r:id="rId6"/>
    <p:sldId id="1848" r:id="rId7"/>
    <p:sldId id="696" r:id="rId8"/>
    <p:sldId id="554" r:id="rId9"/>
    <p:sldId id="934" r:id="rId10"/>
    <p:sldId id="936" r:id="rId11"/>
    <p:sldId id="727" r:id="rId12"/>
    <p:sldId id="893" r:id="rId13"/>
    <p:sldId id="558" r:id="rId14"/>
    <p:sldId id="561" r:id="rId15"/>
    <p:sldId id="739" r:id="rId16"/>
    <p:sldId id="1825" r:id="rId17"/>
    <p:sldId id="1826" r:id="rId18"/>
    <p:sldId id="1781" r:id="rId19"/>
    <p:sldId id="1830" r:id="rId20"/>
    <p:sldId id="1831" r:id="rId21"/>
    <p:sldId id="1832" r:id="rId22"/>
    <p:sldId id="1823" r:id="rId23"/>
    <p:sldId id="1828" r:id="rId24"/>
    <p:sldId id="1829" r:id="rId25"/>
    <p:sldId id="1836" r:id="rId26"/>
    <p:sldId id="988" r:id="rId27"/>
    <p:sldId id="1833" r:id="rId28"/>
    <p:sldId id="850" r:id="rId29"/>
    <p:sldId id="1857" r:id="rId30"/>
    <p:sldId id="1460" r:id="rId31"/>
    <p:sldId id="961" r:id="rId32"/>
    <p:sldId id="1463" r:id="rId33"/>
    <p:sldId id="1453" r:id="rId34"/>
    <p:sldId id="1852" r:id="rId35"/>
    <p:sldId id="1859" r:id="rId36"/>
    <p:sldId id="1350" r:id="rId37"/>
    <p:sldId id="1724" r:id="rId38"/>
    <p:sldId id="1722" r:id="rId39"/>
    <p:sldId id="1465" r:id="rId40"/>
    <p:sldId id="1837" r:id="rId41"/>
    <p:sldId id="1839" r:id="rId42"/>
    <p:sldId id="1405" r:id="rId43"/>
    <p:sldId id="1840" r:id="rId44"/>
    <p:sldId id="1841" r:id="rId45"/>
    <p:sldId id="1406" r:id="rId46"/>
    <p:sldId id="1202" r:id="rId47"/>
    <p:sldId id="1407" r:id="rId48"/>
    <p:sldId id="1279" r:id="rId49"/>
    <p:sldId id="1356" r:id="rId50"/>
    <p:sldId id="1842" r:id="rId51"/>
    <p:sldId id="1348" r:id="rId52"/>
    <p:sldId id="837" r:id="rId53"/>
    <p:sldId id="838" r:id="rId54"/>
    <p:sldId id="821" r:id="rId55"/>
    <p:sldId id="1358" r:id="rId56"/>
    <p:sldId id="1361" r:id="rId57"/>
    <p:sldId id="1861" r:id="rId58"/>
    <p:sldId id="1876" r:id="rId59"/>
    <p:sldId id="823" r:id="rId60"/>
    <p:sldId id="1815" r:id="rId61"/>
    <p:sldId id="974" r:id="rId62"/>
    <p:sldId id="1843" r:id="rId63"/>
    <p:sldId id="1771" r:id="rId64"/>
    <p:sldId id="1773" r:id="rId65"/>
    <p:sldId id="1844" r:id="rId66"/>
    <p:sldId id="1316" r:id="rId67"/>
    <p:sldId id="1774" r:id="rId68"/>
    <p:sldId id="1775" r:id="rId69"/>
    <p:sldId id="1776" r:id="rId70"/>
    <p:sldId id="1366" r:id="rId71"/>
    <p:sldId id="1850" r:id="rId72"/>
    <p:sldId id="1846" r:id="rId73"/>
    <p:sldId id="1851" r:id="rId74"/>
    <p:sldId id="1687" r:id="rId75"/>
    <p:sldId id="1689" r:id="rId7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2" autoAdjust="0"/>
    <p:restoredTop sz="94660"/>
  </p:normalViewPr>
  <p:slideViewPr>
    <p:cSldViewPr snapToGrid="0">
      <p:cViewPr varScale="1">
        <p:scale>
          <a:sx n="54" d="100"/>
          <a:sy n="54" d="100"/>
        </p:scale>
        <p:origin x="472" y="-12"/>
      </p:cViewPr>
      <p:guideLst/>
    </p:cSldViewPr>
  </p:slideViewPr>
  <p:notesTextViewPr>
    <p:cViewPr>
      <p:scale>
        <a:sx n="3" d="2"/>
        <a:sy n="3" d="2"/>
      </p:scale>
      <p:origin x="0" y="0"/>
    </p:cViewPr>
  </p:notesTextViewPr>
  <p:sorterViewPr>
    <p:cViewPr varScale="1">
      <p:scale>
        <a:sx n="1" d="1"/>
        <a:sy n="1" d="1"/>
      </p:scale>
      <p:origin x="0" y="-11068"/>
    </p:cViewPr>
  </p:sorterViewPr>
  <p:notesViewPr>
    <p:cSldViewPr snapToGrid="0">
      <p:cViewPr varScale="1">
        <p:scale>
          <a:sx n="36" d="100"/>
          <a:sy n="36" d="100"/>
        </p:scale>
        <p:origin x="1886"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2023/12/16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5388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1116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955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199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52486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31</a:t>
            </a:fld>
            <a:endParaRPr kumimoji="1" lang="ja-JP" altLang="en-US"/>
          </a:p>
        </p:txBody>
      </p:sp>
    </p:spTree>
    <p:extLst>
      <p:ext uri="{BB962C8B-B14F-4D97-AF65-F5344CB8AC3E}">
        <p14:creationId xmlns:p14="http://schemas.microsoft.com/office/powerpoint/2010/main" val="2357059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0154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5334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1762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1295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06276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6969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856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18712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8EC3700-ECA0-4650-B098-EE1D8F15E2A2}"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565732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48752C4-D277-43DC-89CC-17031ECCBBEF}"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85536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3C27BBF-D7BE-47DD-9C7C-7D8AE2361E55}"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83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DA9B4-57BA-44AF-99F0-303BDE19016E}" type="datetime1">
              <a:rPr kumimoji="1" lang="ja-JP" altLang="en-US" smtClean="0"/>
              <a:t>2023/12/16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77534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1291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7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2190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1780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7180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51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78871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6380424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2023/12/16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24917784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ABFAB48A-FF29-4F28-A097-91803766A5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418396636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2023/12/16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4024356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B99B-EB01-47C4-BFBC-FDB367D3D5E6}" type="datetime1">
              <a:rPr kumimoji="1" lang="ja-JP" altLang="en-US" smtClean="0"/>
              <a:t>2023/12/16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8587896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kkaneko.jp/ai/ae/index.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trinket.io/python/0fd59392c8" TargetMode="Externa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trinket.io/python/6c652f1c2f" TargetMode="Externa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hyperlink" Target="https://trinket.io/python/94d1563844" TargetMode="External"/><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trinket.io/python/2b804ab19a" TargetMode="Externa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trinket.io/python/597e5771ff" TargetMode="External"/><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s://trinket.io/python/4e3559f879" TargetMode="External"/><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hyperlink" Target="https://trinket.io/python/bdcce27488" TargetMode="External"/><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sz="4400" dirty="0">
                <a:latin typeface="メイリオ" panose="020B0604030504040204" pitchFamily="50" charset="-128"/>
              </a:rPr>
              <a:t>1. </a:t>
            </a:r>
            <a:r>
              <a:rPr lang="ja-JP" altLang="en-US" sz="4400" dirty="0">
                <a:latin typeface="メイリオ" panose="020B0604030504040204" pitchFamily="50" charset="-128"/>
              </a:rPr>
              <a:t>人工知能の歴史，</a:t>
            </a:r>
            <a:r>
              <a:rPr lang="en-US" altLang="ja-JP" sz="4400" dirty="0">
                <a:latin typeface="メイリオ" panose="020B0604030504040204" pitchFamily="50" charset="-128"/>
              </a:rPr>
              <a:t> </a:t>
            </a:r>
            <a:r>
              <a:rPr lang="ja-JP" altLang="en-US" sz="4400" dirty="0">
                <a:latin typeface="メイリオ" panose="020B0604030504040204" pitchFamily="50" charset="-128"/>
              </a:rPr>
              <a:t>種類，</a:t>
            </a:r>
            <a:br>
              <a:rPr lang="en-US" altLang="ja-JP" sz="4400" dirty="0">
                <a:latin typeface="メイリオ" panose="020B0604030504040204" pitchFamily="50" charset="-128"/>
              </a:rPr>
            </a:br>
            <a:r>
              <a:rPr lang="ja-JP" altLang="en-US" sz="4400" dirty="0">
                <a:latin typeface="メイリオ" panose="020B0604030504040204" pitchFamily="50" charset="-128"/>
              </a:rPr>
              <a:t>応用分野，</a:t>
            </a:r>
            <a:r>
              <a:rPr lang="en-US" altLang="ja-JP" sz="4400" dirty="0">
                <a:latin typeface="メイリオ" panose="020B0604030504040204" pitchFamily="50" charset="-128"/>
              </a:rPr>
              <a:t>Python </a:t>
            </a:r>
            <a:r>
              <a:rPr lang="ja-JP" altLang="en-US" sz="4400" dirty="0">
                <a:latin typeface="メイリオ" panose="020B0604030504040204" pitchFamily="50" charset="-128"/>
              </a:rPr>
              <a:t>の基礎</a:t>
            </a:r>
            <a:br>
              <a:rPr lang="en-US" altLang="ja-JP" sz="4400" dirty="0">
                <a:latin typeface="メイリオ" panose="020B0604030504040204" pitchFamily="50" charset="-128"/>
              </a:rPr>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150100"/>
            <a:ext cx="8266421" cy="1506085"/>
          </a:xfrm>
        </p:spPr>
        <p:txBody>
          <a:bodyPr>
            <a:normAutofit lnSpcReduction="10000"/>
          </a:bodyPr>
          <a:lstStyle/>
          <a:p>
            <a:r>
              <a:rPr lang="ja-JP" altLang="en-US" sz="2800" dirty="0"/>
              <a:t>（ディープラーニング，</a:t>
            </a:r>
            <a:r>
              <a:rPr lang="en-US" altLang="ja-JP" sz="2800" dirty="0"/>
              <a:t>Python </a:t>
            </a:r>
            <a:r>
              <a:rPr lang="ja-JP" altLang="en-US" sz="2800" dirty="0"/>
              <a:t>を使用）</a:t>
            </a:r>
            <a:endParaRPr lang="en-US" altLang="ja-JP" sz="2800" dirty="0"/>
          </a:p>
          <a:p>
            <a:r>
              <a:rPr lang="ja-JP" altLang="en-US" sz="2800" dirty="0"/>
              <a:t>（全１５回）</a:t>
            </a:r>
          </a:p>
          <a:p>
            <a:r>
              <a:rPr lang="en-US" altLang="ja-JP" dirty="0">
                <a:hlinkClick r:id="rId5"/>
              </a:rPr>
              <a:t>https://www.kkaneko.jp/ai/ae/index.html</a:t>
            </a:r>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kumimoji="1" lang="ja-JP" altLang="en-US" dirty="0"/>
              <a:t>人工知能による翻訳</a:t>
            </a:r>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2718067" y="6149807"/>
            <a:ext cx="4439653" cy="413088"/>
          </a:xfrm>
        </p:spPr>
        <p:txBody>
          <a:bodyPr>
            <a:noAutofit/>
          </a:bodyPr>
          <a:lstStyle/>
          <a:p>
            <a:pPr marL="0" indent="0">
              <a:buNone/>
            </a:pPr>
            <a:r>
              <a:rPr lang="en-US" altLang="ja-JP" sz="2400" dirty="0"/>
              <a:t>https://www.deepl.com/</a:t>
            </a:r>
            <a:endParaRPr kumimoji="1" lang="ja-JP" altLang="en-US" sz="2400" dirty="0"/>
          </a:p>
        </p:txBody>
      </p:sp>
      <p:pic>
        <p:nvPicPr>
          <p:cNvPr id="3" name="図 2">
            <a:extLst>
              <a:ext uri="{FF2B5EF4-FFF2-40B4-BE49-F238E27FC236}">
                <a16:creationId xmlns:a16="http://schemas.microsoft.com/office/drawing/2014/main" id="{29B97A6D-F6C9-4BFF-82D0-6856ED493A0B}"/>
              </a:ext>
            </a:extLst>
          </p:cNvPr>
          <p:cNvPicPr>
            <a:picLocks noChangeAspect="1"/>
          </p:cNvPicPr>
          <p:nvPr/>
        </p:nvPicPr>
        <p:blipFill>
          <a:blip r:embed="rId2"/>
          <a:stretch>
            <a:fillRect/>
          </a:stretch>
        </p:blipFill>
        <p:spPr>
          <a:xfrm>
            <a:off x="419521" y="851437"/>
            <a:ext cx="8148890" cy="4749263"/>
          </a:xfrm>
          <a:prstGeom prst="rect">
            <a:avLst/>
          </a:prstGeom>
        </p:spPr>
      </p:pic>
    </p:spTree>
    <p:extLst>
      <p:ext uri="{BB962C8B-B14F-4D97-AF65-F5344CB8AC3E}">
        <p14:creationId xmlns:p14="http://schemas.microsoft.com/office/powerpoint/2010/main" val="400353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0" y="21920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57813" y="32464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03711" y="21920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44609" y="32464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10356" y="21631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927100" y="48323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4018002" y="48323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95593" y="47878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生成されたビデオ</a:t>
            </a:r>
          </a:p>
        </p:txBody>
      </p:sp>
    </p:spTree>
    <p:extLst>
      <p:ext uri="{BB962C8B-B14F-4D97-AF65-F5344CB8AC3E}">
        <p14:creationId xmlns:p14="http://schemas.microsoft.com/office/powerpoint/2010/main" val="2942440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1780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7A46F9-B7BE-B663-F51A-0C86150143A4}"/>
              </a:ext>
            </a:extLst>
          </p:cNvPr>
          <p:cNvSpPr>
            <a:spLocks noGrp="1"/>
          </p:cNvSpPr>
          <p:nvPr>
            <p:ph type="title"/>
          </p:nvPr>
        </p:nvSpPr>
        <p:spPr/>
        <p:txBody>
          <a:bodyPr>
            <a:normAutofit fontScale="90000"/>
          </a:bodyPr>
          <a:lstStyle/>
          <a:p>
            <a:r>
              <a:rPr kumimoji="1" lang="ja-JP" altLang="en-US" dirty="0"/>
              <a:t>プロンプト（言葉での指示）による画像生成</a:t>
            </a:r>
          </a:p>
        </p:txBody>
      </p:sp>
      <p:sp>
        <p:nvSpPr>
          <p:cNvPr id="3" name="コンテンツ プレースホルダー 2">
            <a:extLst>
              <a:ext uri="{FF2B5EF4-FFF2-40B4-BE49-F238E27FC236}">
                <a16:creationId xmlns:a16="http://schemas.microsoft.com/office/drawing/2014/main" id="{77E1A80F-1CB2-68AF-8204-1283E3BDF874}"/>
              </a:ext>
            </a:extLst>
          </p:cNvPr>
          <p:cNvSpPr>
            <a:spLocks noGrp="1"/>
          </p:cNvSpPr>
          <p:nvPr>
            <p:ph idx="1"/>
          </p:nvPr>
        </p:nvSpPr>
        <p:spPr>
          <a:xfrm>
            <a:off x="321845" y="846253"/>
            <a:ext cx="6563226" cy="469865"/>
          </a:xfrm>
        </p:spPr>
        <p:txBody>
          <a:bodyPr>
            <a:normAutofit fontScale="92500" lnSpcReduction="10000"/>
          </a:bodyPr>
          <a:lstStyle/>
          <a:p>
            <a:pPr marL="0" indent="0">
              <a:buNone/>
            </a:pPr>
            <a:r>
              <a:rPr kumimoji="1" lang="ja-JP" altLang="en-US" b="1" dirty="0"/>
              <a:t>人間が与えるプロンプト（言葉での指示）</a:t>
            </a:r>
          </a:p>
        </p:txBody>
      </p:sp>
      <p:sp>
        <p:nvSpPr>
          <p:cNvPr id="4" name="スライド番号プレースホルダー 3">
            <a:extLst>
              <a:ext uri="{FF2B5EF4-FFF2-40B4-BE49-F238E27FC236}">
                <a16:creationId xmlns:a16="http://schemas.microsoft.com/office/drawing/2014/main" id="{C5D387EC-996C-D185-793A-D0D4A1C055E5}"/>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sp>
        <p:nvSpPr>
          <p:cNvPr id="6" name="テキスト ボックス 5">
            <a:extLst>
              <a:ext uri="{FF2B5EF4-FFF2-40B4-BE49-F238E27FC236}">
                <a16:creationId xmlns:a16="http://schemas.microsoft.com/office/drawing/2014/main" id="{2D96757A-BF08-529C-4B60-8C90CE36497A}"/>
              </a:ext>
            </a:extLst>
          </p:cNvPr>
          <p:cNvSpPr txBox="1"/>
          <p:nvPr/>
        </p:nvSpPr>
        <p:spPr>
          <a:xfrm>
            <a:off x="638783" y="1517478"/>
            <a:ext cx="4572000" cy="1569660"/>
          </a:xfrm>
          <a:prstGeom prst="rect">
            <a:avLst/>
          </a:prstGeom>
          <a:noFill/>
        </p:spPr>
        <p:txBody>
          <a:bodyPr wrap="square">
            <a:spAutoFit/>
          </a:bodyPr>
          <a:lstStyle/>
          <a:p>
            <a:pPr marL="0" indent="0">
              <a:buNone/>
            </a:pPr>
            <a:r>
              <a:rPr kumimoji="1" lang="en-US" altLang="ja-JP" sz="2400" dirty="0"/>
              <a:t>beautiful garden, small house, many flowers, blue sky, clouds, realistic, cinematic, landscape vista photography, Ghibli</a:t>
            </a:r>
          </a:p>
        </p:txBody>
      </p:sp>
      <p:sp>
        <p:nvSpPr>
          <p:cNvPr id="7" name="コンテンツ プレースホルダー 2">
            <a:extLst>
              <a:ext uri="{FF2B5EF4-FFF2-40B4-BE49-F238E27FC236}">
                <a16:creationId xmlns:a16="http://schemas.microsoft.com/office/drawing/2014/main" id="{99997137-2E61-A391-12F2-C4A0F98487C4}"/>
              </a:ext>
            </a:extLst>
          </p:cNvPr>
          <p:cNvSpPr txBox="1">
            <a:spLocks/>
          </p:cNvSpPr>
          <p:nvPr/>
        </p:nvSpPr>
        <p:spPr>
          <a:xfrm>
            <a:off x="321845" y="3489858"/>
            <a:ext cx="4418768" cy="4698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t>人工知能が生成する画像</a:t>
            </a:r>
          </a:p>
        </p:txBody>
      </p:sp>
      <p:pic>
        <p:nvPicPr>
          <p:cNvPr id="8" name="図 7">
            <a:extLst>
              <a:ext uri="{FF2B5EF4-FFF2-40B4-BE49-F238E27FC236}">
                <a16:creationId xmlns:a16="http://schemas.microsoft.com/office/drawing/2014/main" id="{6CBE3FF8-AB81-9A47-EC65-598721C08523}"/>
              </a:ext>
            </a:extLst>
          </p:cNvPr>
          <p:cNvPicPr>
            <a:picLocks noChangeAspect="1"/>
          </p:cNvPicPr>
          <p:nvPr/>
        </p:nvPicPr>
        <p:blipFill>
          <a:blip r:embed="rId2"/>
          <a:stretch>
            <a:fillRect/>
          </a:stretch>
        </p:blipFill>
        <p:spPr>
          <a:xfrm>
            <a:off x="4338536" y="2795798"/>
            <a:ext cx="4090377" cy="4040070"/>
          </a:xfrm>
          <a:prstGeom prst="rect">
            <a:avLst/>
          </a:prstGeom>
        </p:spPr>
      </p:pic>
    </p:spTree>
    <p:extLst>
      <p:ext uri="{BB962C8B-B14F-4D97-AF65-F5344CB8AC3E}">
        <p14:creationId xmlns:p14="http://schemas.microsoft.com/office/powerpoint/2010/main" val="1749410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4D236-A60B-BB0B-7373-FBE37E51E35C}"/>
              </a:ext>
            </a:extLst>
          </p:cNvPr>
          <p:cNvSpPr>
            <a:spLocks noGrp="1"/>
          </p:cNvSpPr>
          <p:nvPr>
            <p:ph type="title"/>
          </p:nvPr>
        </p:nvSpPr>
        <p:spPr/>
        <p:txBody>
          <a:bodyPr>
            <a:normAutofit fontScale="90000"/>
          </a:bodyPr>
          <a:lstStyle/>
          <a:p>
            <a:r>
              <a:rPr kumimoji="1" lang="ja-JP" altLang="en-US" dirty="0"/>
              <a:t>人工知能利用での倫理、注意点</a:t>
            </a:r>
          </a:p>
        </p:txBody>
      </p:sp>
      <p:sp>
        <p:nvSpPr>
          <p:cNvPr id="3" name="コンテンツ プレースホルダー 2">
            <a:extLst>
              <a:ext uri="{FF2B5EF4-FFF2-40B4-BE49-F238E27FC236}">
                <a16:creationId xmlns:a16="http://schemas.microsoft.com/office/drawing/2014/main" id="{AE1AFE42-10F3-B2E3-1C8C-E89C49E99C38}"/>
              </a:ext>
            </a:extLst>
          </p:cNvPr>
          <p:cNvSpPr>
            <a:spLocks noGrp="1"/>
          </p:cNvSpPr>
          <p:nvPr>
            <p:ph idx="1"/>
          </p:nvPr>
        </p:nvSpPr>
        <p:spPr/>
        <p:txBody>
          <a:bodyPr>
            <a:normAutofit/>
          </a:bodyPr>
          <a:lstStyle/>
          <a:p>
            <a:pPr marL="0" indent="0">
              <a:buNone/>
            </a:pPr>
            <a:r>
              <a:rPr lang="ja-JP" altLang="en-US" sz="2400" dirty="0"/>
              <a:t>人工知能による生成能力は目を見張るものがある。</a:t>
            </a:r>
            <a:endParaRPr lang="en-US" altLang="ja-JP" sz="2400" dirty="0"/>
          </a:p>
          <a:p>
            <a:pPr marL="0" indent="0">
              <a:buNone/>
            </a:pPr>
            <a:endParaRPr lang="en-US" altLang="ja-JP" sz="2400" dirty="0"/>
          </a:p>
          <a:p>
            <a:pPr marL="0" indent="0">
              <a:buNone/>
            </a:pPr>
            <a:r>
              <a:rPr lang="en-US" altLang="ja-JP" sz="2400" dirty="0"/>
              <a:t>《</a:t>
            </a:r>
            <a:r>
              <a:rPr lang="ja-JP" altLang="en-US" sz="2400" dirty="0"/>
              <a:t>倫理</a:t>
            </a:r>
            <a:r>
              <a:rPr lang="en-US" altLang="ja-JP" sz="2400" dirty="0"/>
              <a:t>》</a:t>
            </a:r>
          </a:p>
          <a:p>
            <a:r>
              <a:rPr lang="ja-JP" altLang="en-US" sz="2400" dirty="0"/>
              <a:t>人工知能を</a:t>
            </a:r>
            <a:r>
              <a:rPr lang="ja-JP" altLang="en-US" sz="2400" b="1" dirty="0"/>
              <a:t>悪用してはいけない</a:t>
            </a:r>
            <a:r>
              <a:rPr lang="ja-JP" altLang="en-US" sz="2400" dirty="0"/>
              <a:t>。</a:t>
            </a:r>
            <a:endParaRPr lang="en-US" altLang="ja-JP" sz="2400" dirty="0"/>
          </a:p>
          <a:p>
            <a:r>
              <a:rPr kumimoji="1" lang="ja-JP" altLang="en-US" sz="2400" dirty="0"/>
              <a:t>大学の課題などで，</a:t>
            </a:r>
            <a:r>
              <a:rPr kumimoji="1" lang="ja-JP" altLang="en-US" sz="2400" b="1" dirty="0"/>
              <a:t>人工知能が生成した文章や画像などを丸写ししてはいけない</a:t>
            </a:r>
            <a:endParaRPr kumimoji="1" lang="en-US" altLang="ja-JP" sz="2400" b="1" dirty="0"/>
          </a:p>
          <a:p>
            <a:pPr marL="0" indent="0">
              <a:buNone/>
            </a:pPr>
            <a:r>
              <a:rPr lang="en-US" altLang="ja-JP" sz="2400" dirty="0"/>
              <a:t>《</a:t>
            </a:r>
            <a:r>
              <a:rPr lang="ja-JP" altLang="en-US" sz="2400" dirty="0"/>
              <a:t>注意点</a:t>
            </a:r>
            <a:r>
              <a:rPr lang="en-US" altLang="ja-JP" sz="2400" dirty="0"/>
              <a:t>》</a:t>
            </a:r>
          </a:p>
          <a:p>
            <a:r>
              <a:rPr lang="ja-JP" altLang="en-US" sz="2400" dirty="0"/>
              <a:t>人工知能は</a:t>
            </a:r>
            <a:r>
              <a:rPr kumimoji="1" lang="ja-JP" altLang="en-US" sz="2400" b="1" dirty="0"/>
              <a:t>不正確な情報</a:t>
            </a:r>
            <a:r>
              <a:rPr kumimoji="1" lang="ja-JP" altLang="en-US" sz="2400" dirty="0"/>
              <a:t>を回答する場合がある</a:t>
            </a:r>
            <a:endParaRPr kumimoji="1" lang="en-US" altLang="ja-JP" sz="2400" dirty="0"/>
          </a:p>
          <a:p>
            <a:r>
              <a:rPr lang="ja-JP" altLang="en-US" sz="2400" dirty="0"/>
              <a:t>人工知能は</a:t>
            </a:r>
            <a:r>
              <a:rPr lang="ja-JP" altLang="en-US" sz="2400" b="1" dirty="0"/>
              <a:t>著作権に違反するコンテンツ</a:t>
            </a:r>
            <a:r>
              <a:rPr lang="ja-JP" altLang="en-US" sz="2400" dirty="0"/>
              <a:t>を回答する場合がある</a:t>
            </a:r>
            <a:endParaRPr lang="en-US" altLang="ja-JP" sz="2400" dirty="0"/>
          </a:p>
          <a:p>
            <a:r>
              <a:rPr lang="ja-JP" altLang="en-US" sz="2400" b="1" dirty="0"/>
              <a:t>プライバシや秘密にしたい情報を人工知能に与えない</a:t>
            </a:r>
            <a:endParaRPr lang="en-US" altLang="ja-JP" sz="2400" b="1" dirty="0"/>
          </a:p>
          <a:p>
            <a:endParaRPr kumimoji="1" lang="ja-JP" altLang="en-US" sz="2400" dirty="0"/>
          </a:p>
        </p:txBody>
      </p:sp>
      <p:sp>
        <p:nvSpPr>
          <p:cNvPr id="4" name="スライド番号プレースホルダー 3">
            <a:extLst>
              <a:ext uri="{FF2B5EF4-FFF2-40B4-BE49-F238E27FC236}">
                <a16:creationId xmlns:a16="http://schemas.microsoft.com/office/drawing/2014/main" id="{1E46BD1D-0C34-A03A-825E-BE6A270F3DDB}"/>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a:p>
        </p:txBody>
      </p:sp>
    </p:spTree>
    <p:extLst>
      <p:ext uri="{BB962C8B-B14F-4D97-AF65-F5344CB8AC3E}">
        <p14:creationId xmlns:p14="http://schemas.microsoft.com/office/powerpoint/2010/main" val="1145295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B353AA-6F66-AC53-6B1A-09E831CB379F}"/>
              </a:ext>
            </a:extLst>
          </p:cNvPr>
          <p:cNvSpPr>
            <a:spLocks noGrp="1"/>
          </p:cNvSpPr>
          <p:nvPr>
            <p:ph type="title"/>
          </p:nvPr>
        </p:nvSpPr>
        <p:spPr/>
        <p:txBody>
          <a:bodyPr>
            <a:normAutofit fontScale="90000"/>
          </a:bodyPr>
          <a:lstStyle/>
          <a:p>
            <a:r>
              <a:rPr lang="ja-JP" altLang="en-US" dirty="0"/>
              <a:t>対話</a:t>
            </a:r>
            <a:r>
              <a:rPr lang="en-US" altLang="ja-JP" dirty="0"/>
              <a:t>AI</a:t>
            </a:r>
            <a:r>
              <a:rPr lang="ja-JP" altLang="en-US" dirty="0"/>
              <a:t>のサービス</a:t>
            </a:r>
            <a:endParaRPr kumimoji="1" lang="ja-JP" altLang="en-US" dirty="0"/>
          </a:p>
        </p:txBody>
      </p:sp>
      <p:sp>
        <p:nvSpPr>
          <p:cNvPr id="3" name="コンテンツ プレースホルダー 2">
            <a:extLst>
              <a:ext uri="{FF2B5EF4-FFF2-40B4-BE49-F238E27FC236}">
                <a16:creationId xmlns:a16="http://schemas.microsoft.com/office/drawing/2014/main" id="{D751BD85-D6DD-B2FC-C388-A82A4B1C6D5A}"/>
              </a:ext>
            </a:extLst>
          </p:cNvPr>
          <p:cNvSpPr>
            <a:spLocks noGrp="1"/>
          </p:cNvSpPr>
          <p:nvPr>
            <p:ph idx="1"/>
          </p:nvPr>
        </p:nvSpPr>
        <p:spPr>
          <a:xfrm>
            <a:off x="321844" y="846252"/>
            <a:ext cx="8745955" cy="5836719"/>
          </a:xfrm>
        </p:spPr>
        <p:txBody>
          <a:bodyPr>
            <a:normAutofit/>
          </a:bodyPr>
          <a:lstStyle/>
          <a:p>
            <a:pPr marL="0" indent="0">
              <a:buNone/>
            </a:pPr>
            <a:r>
              <a:rPr kumimoji="1" lang="en-US" altLang="ja-JP" sz="2400" b="1" dirty="0"/>
              <a:t>ChatGPT </a:t>
            </a:r>
            <a:r>
              <a:rPr kumimoji="1" lang="ja-JP" altLang="en-US" sz="2400" b="1" dirty="0"/>
              <a:t>の派生サービス</a:t>
            </a:r>
            <a:r>
              <a:rPr kumimoji="1" lang="ja-JP" altLang="en-US" sz="2400" dirty="0"/>
              <a:t>（登録不要で無料の場合もある．期間限定で無料という場合もある）</a:t>
            </a:r>
            <a:endParaRPr kumimoji="1" lang="en-US" altLang="ja-JP" sz="2400" dirty="0"/>
          </a:p>
          <a:p>
            <a:pPr marL="0" indent="0">
              <a:buNone/>
            </a:pPr>
            <a:r>
              <a:rPr kumimoji="1" lang="en-US" altLang="ja-JP" sz="2400" dirty="0"/>
              <a:t>  </a:t>
            </a:r>
            <a:r>
              <a:rPr kumimoji="1" lang="en-US" altLang="ja-JP" sz="2400" dirty="0" err="1"/>
              <a:t>TalkAI</a:t>
            </a:r>
            <a:r>
              <a:rPr kumimoji="1" lang="en-US" altLang="ja-JP" sz="2400" dirty="0"/>
              <a:t>     https://talkai.info/ja/</a:t>
            </a:r>
            <a:r>
              <a:rPr kumimoji="1" lang="ja-JP" altLang="en-US" sz="2400" dirty="0"/>
              <a:t>　</a:t>
            </a:r>
            <a:endParaRPr kumimoji="1" lang="en-US" altLang="ja-JP" sz="2400" dirty="0"/>
          </a:p>
          <a:p>
            <a:pPr marL="0" indent="0">
              <a:buNone/>
            </a:pPr>
            <a:endParaRPr lang="en-US" altLang="ja-JP" sz="2400" dirty="0"/>
          </a:p>
          <a:p>
            <a:pPr marL="0" indent="0">
              <a:buNone/>
            </a:pPr>
            <a:r>
              <a:rPr lang="ja-JP" altLang="en-US" sz="2400" b="1" dirty="0"/>
              <a:t>翻訳、文章中の間違い探し、アイデア出し、まとめ、プログラム作成支援が得意</a:t>
            </a:r>
            <a:endParaRPr lang="en-US" altLang="ja-JP" sz="2400" b="1" dirty="0"/>
          </a:p>
          <a:p>
            <a:pPr marL="0" indent="0">
              <a:buNone/>
            </a:pPr>
            <a:endParaRPr lang="en-US" altLang="ja-JP" sz="2400"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C07D01A-9897-3824-896B-9A55745491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43301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9E255-74E7-9871-EC01-E85D9ABCF0DB}"/>
              </a:ext>
            </a:extLst>
          </p:cNvPr>
          <p:cNvSpPr>
            <a:spLocks noGrp="1"/>
          </p:cNvSpPr>
          <p:nvPr>
            <p:ph type="title"/>
          </p:nvPr>
        </p:nvSpPr>
        <p:spPr/>
        <p:txBody>
          <a:bodyPr>
            <a:normAutofit fontScale="90000"/>
          </a:bodyPr>
          <a:lstStyle/>
          <a:p>
            <a:r>
              <a:rPr kumimoji="1" lang="en-US" altLang="ja-JP" dirty="0" err="1"/>
              <a:t>TalkAI</a:t>
            </a:r>
            <a:r>
              <a:rPr kumimoji="1" lang="en-US" altLang="ja-JP" dirty="0"/>
              <a:t> </a:t>
            </a:r>
            <a:r>
              <a:rPr kumimoji="1" lang="ja-JP" altLang="en-US" dirty="0"/>
              <a:t>の実行例①</a:t>
            </a:r>
          </a:p>
        </p:txBody>
      </p:sp>
      <p:sp>
        <p:nvSpPr>
          <p:cNvPr id="3" name="コンテンツ プレースホルダー 2">
            <a:extLst>
              <a:ext uri="{FF2B5EF4-FFF2-40B4-BE49-F238E27FC236}">
                <a16:creationId xmlns:a16="http://schemas.microsoft.com/office/drawing/2014/main" id="{11F5DD7D-9255-E134-CB89-F14324D1CAB6}"/>
              </a:ext>
            </a:extLst>
          </p:cNvPr>
          <p:cNvSpPr>
            <a:spLocks noGrp="1"/>
          </p:cNvSpPr>
          <p:nvPr>
            <p:ph idx="1"/>
          </p:nvPr>
        </p:nvSpPr>
        <p:spPr>
          <a:xfrm>
            <a:off x="321845" y="846253"/>
            <a:ext cx="8461208" cy="469865"/>
          </a:xfrm>
        </p:spPr>
        <p:txBody>
          <a:bodyPr>
            <a:normAutofit fontScale="92500" lnSpcReduction="10000"/>
          </a:bodyPr>
          <a:lstStyle/>
          <a:p>
            <a:r>
              <a:rPr kumimoji="1" lang="ja-JP" altLang="en-US" dirty="0"/>
              <a:t>間違い探しを人工知能に頼む</a:t>
            </a:r>
          </a:p>
        </p:txBody>
      </p:sp>
      <p:sp>
        <p:nvSpPr>
          <p:cNvPr id="4" name="スライド番号プレースホルダー 3">
            <a:extLst>
              <a:ext uri="{FF2B5EF4-FFF2-40B4-BE49-F238E27FC236}">
                <a16:creationId xmlns:a16="http://schemas.microsoft.com/office/drawing/2014/main" id="{BC7A70E0-173E-B59B-939D-4B0193D45989}"/>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a:p>
        </p:txBody>
      </p:sp>
      <p:pic>
        <p:nvPicPr>
          <p:cNvPr id="6" name="図 5">
            <a:extLst>
              <a:ext uri="{FF2B5EF4-FFF2-40B4-BE49-F238E27FC236}">
                <a16:creationId xmlns:a16="http://schemas.microsoft.com/office/drawing/2014/main" id="{ED346C1A-0446-6F38-5F30-A5757BD37A88}"/>
              </a:ext>
            </a:extLst>
          </p:cNvPr>
          <p:cNvPicPr>
            <a:picLocks noChangeAspect="1"/>
          </p:cNvPicPr>
          <p:nvPr/>
        </p:nvPicPr>
        <p:blipFill>
          <a:blip r:embed="rId2"/>
          <a:stretch>
            <a:fillRect/>
          </a:stretch>
        </p:blipFill>
        <p:spPr>
          <a:xfrm>
            <a:off x="166210" y="1618817"/>
            <a:ext cx="8543287" cy="4649068"/>
          </a:xfrm>
          <a:prstGeom prst="rect">
            <a:avLst/>
          </a:prstGeom>
        </p:spPr>
      </p:pic>
    </p:spTree>
    <p:extLst>
      <p:ext uri="{BB962C8B-B14F-4D97-AF65-F5344CB8AC3E}">
        <p14:creationId xmlns:p14="http://schemas.microsoft.com/office/powerpoint/2010/main" val="3291223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9E255-74E7-9871-EC01-E85D9ABCF0DB}"/>
              </a:ext>
            </a:extLst>
          </p:cNvPr>
          <p:cNvSpPr>
            <a:spLocks noGrp="1"/>
          </p:cNvSpPr>
          <p:nvPr>
            <p:ph type="title"/>
          </p:nvPr>
        </p:nvSpPr>
        <p:spPr/>
        <p:txBody>
          <a:bodyPr>
            <a:normAutofit fontScale="90000"/>
          </a:bodyPr>
          <a:lstStyle/>
          <a:p>
            <a:r>
              <a:rPr kumimoji="1" lang="en-US" altLang="ja-JP" dirty="0" err="1"/>
              <a:t>TalkAI</a:t>
            </a:r>
            <a:r>
              <a:rPr kumimoji="1" lang="en-US" altLang="ja-JP" dirty="0"/>
              <a:t> </a:t>
            </a:r>
            <a:r>
              <a:rPr kumimoji="1" lang="ja-JP" altLang="en-US" dirty="0"/>
              <a:t>の実行例②</a:t>
            </a:r>
          </a:p>
        </p:txBody>
      </p:sp>
      <p:sp>
        <p:nvSpPr>
          <p:cNvPr id="3" name="コンテンツ プレースホルダー 2">
            <a:extLst>
              <a:ext uri="{FF2B5EF4-FFF2-40B4-BE49-F238E27FC236}">
                <a16:creationId xmlns:a16="http://schemas.microsoft.com/office/drawing/2014/main" id="{11F5DD7D-9255-E134-CB89-F14324D1CAB6}"/>
              </a:ext>
            </a:extLst>
          </p:cNvPr>
          <p:cNvSpPr>
            <a:spLocks noGrp="1"/>
          </p:cNvSpPr>
          <p:nvPr>
            <p:ph idx="1"/>
          </p:nvPr>
        </p:nvSpPr>
        <p:spPr>
          <a:xfrm>
            <a:off x="321845" y="846253"/>
            <a:ext cx="8461208" cy="469865"/>
          </a:xfrm>
        </p:spPr>
        <p:txBody>
          <a:bodyPr>
            <a:normAutofit fontScale="92500" lnSpcReduction="10000"/>
          </a:bodyPr>
          <a:lstStyle/>
          <a:p>
            <a:r>
              <a:rPr kumimoji="1" lang="ja-JP" altLang="en-US" dirty="0"/>
              <a:t>プログラム作成のアシスタントとして利用</a:t>
            </a:r>
          </a:p>
        </p:txBody>
      </p:sp>
      <p:sp>
        <p:nvSpPr>
          <p:cNvPr id="4" name="スライド番号プレースホルダー 3">
            <a:extLst>
              <a:ext uri="{FF2B5EF4-FFF2-40B4-BE49-F238E27FC236}">
                <a16:creationId xmlns:a16="http://schemas.microsoft.com/office/drawing/2014/main" id="{BC7A70E0-173E-B59B-939D-4B0193D45989}"/>
              </a:ext>
            </a:extLst>
          </p:cNvPr>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pic>
        <p:nvPicPr>
          <p:cNvPr id="9" name="図 8">
            <a:extLst>
              <a:ext uri="{FF2B5EF4-FFF2-40B4-BE49-F238E27FC236}">
                <a16:creationId xmlns:a16="http://schemas.microsoft.com/office/drawing/2014/main" id="{A5C69249-EC3C-56A3-7F6F-487EE3218B34}"/>
              </a:ext>
            </a:extLst>
          </p:cNvPr>
          <p:cNvPicPr>
            <a:picLocks noChangeAspect="1"/>
          </p:cNvPicPr>
          <p:nvPr/>
        </p:nvPicPr>
        <p:blipFill>
          <a:blip r:embed="rId2"/>
          <a:stretch>
            <a:fillRect/>
          </a:stretch>
        </p:blipFill>
        <p:spPr>
          <a:xfrm>
            <a:off x="207905" y="1316118"/>
            <a:ext cx="6821949" cy="5532262"/>
          </a:xfrm>
          <a:prstGeom prst="rect">
            <a:avLst/>
          </a:prstGeom>
        </p:spPr>
      </p:pic>
    </p:spTree>
    <p:extLst>
      <p:ext uri="{BB962C8B-B14F-4D97-AF65-F5344CB8AC3E}">
        <p14:creationId xmlns:p14="http://schemas.microsoft.com/office/powerpoint/2010/main" val="4001322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9E255-74E7-9871-EC01-E85D9ABCF0DB}"/>
              </a:ext>
            </a:extLst>
          </p:cNvPr>
          <p:cNvSpPr>
            <a:spLocks noGrp="1"/>
          </p:cNvSpPr>
          <p:nvPr>
            <p:ph type="title"/>
          </p:nvPr>
        </p:nvSpPr>
        <p:spPr/>
        <p:txBody>
          <a:bodyPr>
            <a:normAutofit fontScale="90000"/>
          </a:bodyPr>
          <a:lstStyle/>
          <a:p>
            <a:r>
              <a:rPr kumimoji="1" lang="en-US" altLang="ja-JP" dirty="0" err="1"/>
              <a:t>TalkAI</a:t>
            </a:r>
            <a:r>
              <a:rPr kumimoji="1" lang="en-US" altLang="ja-JP" dirty="0"/>
              <a:t> </a:t>
            </a:r>
            <a:r>
              <a:rPr kumimoji="1" lang="ja-JP" altLang="en-US" dirty="0"/>
              <a:t>の実行例③</a:t>
            </a:r>
          </a:p>
        </p:txBody>
      </p:sp>
      <p:sp>
        <p:nvSpPr>
          <p:cNvPr id="3" name="コンテンツ プレースホルダー 2">
            <a:extLst>
              <a:ext uri="{FF2B5EF4-FFF2-40B4-BE49-F238E27FC236}">
                <a16:creationId xmlns:a16="http://schemas.microsoft.com/office/drawing/2014/main" id="{11F5DD7D-9255-E134-CB89-F14324D1CAB6}"/>
              </a:ext>
            </a:extLst>
          </p:cNvPr>
          <p:cNvSpPr>
            <a:spLocks noGrp="1"/>
          </p:cNvSpPr>
          <p:nvPr>
            <p:ph idx="1"/>
          </p:nvPr>
        </p:nvSpPr>
        <p:spPr>
          <a:xfrm>
            <a:off x="321845" y="846253"/>
            <a:ext cx="8461208" cy="469865"/>
          </a:xfrm>
        </p:spPr>
        <p:txBody>
          <a:bodyPr>
            <a:normAutofit fontScale="92500" lnSpcReduction="10000"/>
          </a:bodyPr>
          <a:lstStyle/>
          <a:p>
            <a:r>
              <a:rPr kumimoji="1" lang="ja-JP" altLang="en-US" dirty="0"/>
              <a:t>家庭教師になってもらう</a:t>
            </a:r>
          </a:p>
        </p:txBody>
      </p:sp>
      <p:sp>
        <p:nvSpPr>
          <p:cNvPr id="4" name="スライド番号プレースホルダー 3">
            <a:extLst>
              <a:ext uri="{FF2B5EF4-FFF2-40B4-BE49-F238E27FC236}">
                <a16:creationId xmlns:a16="http://schemas.microsoft.com/office/drawing/2014/main" id="{BC7A70E0-173E-B59B-939D-4B0193D45989}"/>
              </a:ext>
            </a:extLst>
          </p:cNvPr>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pic>
        <p:nvPicPr>
          <p:cNvPr id="6" name="図 5">
            <a:extLst>
              <a:ext uri="{FF2B5EF4-FFF2-40B4-BE49-F238E27FC236}">
                <a16:creationId xmlns:a16="http://schemas.microsoft.com/office/drawing/2014/main" id="{0A252535-E15C-33F3-5B49-4B9C70BE0567}"/>
              </a:ext>
            </a:extLst>
          </p:cNvPr>
          <p:cNvPicPr>
            <a:picLocks noChangeAspect="1"/>
          </p:cNvPicPr>
          <p:nvPr/>
        </p:nvPicPr>
        <p:blipFill>
          <a:blip r:embed="rId2"/>
          <a:stretch>
            <a:fillRect/>
          </a:stretch>
        </p:blipFill>
        <p:spPr>
          <a:xfrm>
            <a:off x="612243" y="1316118"/>
            <a:ext cx="7724763" cy="5405358"/>
          </a:xfrm>
          <a:prstGeom prst="rect">
            <a:avLst/>
          </a:prstGeom>
        </p:spPr>
      </p:pic>
    </p:spTree>
    <p:extLst>
      <p:ext uri="{BB962C8B-B14F-4D97-AF65-F5344CB8AC3E}">
        <p14:creationId xmlns:p14="http://schemas.microsoft.com/office/powerpoint/2010/main" val="46231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生成</a:t>
            </a:r>
            <a:r>
              <a:rPr lang="en-US" altLang="ja-JP" dirty="0"/>
              <a:t>AI</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ページ２０～２３</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翻訳サイト</a:t>
            </a:r>
            <a:endParaRPr lang="en-US" altLang="ja-JP" b="1" dirty="0"/>
          </a:p>
          <a:p>
            <a:pPr lvl="1">
              <a:spcAft>
                <a:spcPts val="600"/>
              </a:spcAft>
            </a:pPr>
            <a:r>
              <a:rPr lang="ja-JP" altLang="en-US" b="1" dirty="0"/>
              <a:t>生成</a:t>
            </a:r>
            <a:r>
              <a:rPr lang="en-US" altLang="ja-JP" b="1" dirty="0"/>
              <a:t>AI</a:t>
            </a:r>
            <a:r>
              <a:rPr lang="ja-JP" altLang="en-US" b="1" dirty="0"/>
              <a:t>による画像合成</a:t>
            </a:r>
            <a:endParaRPr lang="en-US" altLang="ja-JP" b="1" dirty="0"/>
          </a:p>
          <a:p>
            <a:pPr lvl="1">
              <a:spcAft>
                <a:spcPts val="600"/>
              </a:spcAft>
            </a:pPr>
            <a:r>
              <a:rPr lang="ja-JP" altLang="en-US" b="1" dirty="0"/>
              <a:t>生成</a:t>
            </a:r>
            <a:r>
              <a:rPr lang="en-US" altLang="ja-JP" b="1" dirty="0"/>
              <a:t>AI</a:t>
            </a:r>
            <a:r>
              <a:rPr lang="ja-JP" altLang="en-US" b="1" dirty="0"/>
              <a:t>と対話する</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19</a:t>
            </a:fld>
            <a:endParaRPr lang="ja-JP" altLang="en-US" sz="2400" dirty="0"/>
          </a:p>
        </p:txBody>
      </p:sp>
    </p:spTree>
    <p:extLst>
      <p:ext uri="{BB962C8B-B14F-4D97-AF65-F5344CB8AC3E}">
        <p14:creationId xmlns:p14="http://schemas.microsoft.com/office/powerpoint/2010/main" val="178000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09DF3F-E9DB-E3AF-FF8F-BEAA001B84A4}"/>
              </a:ext>
            </a:extLst>
          </p:cNvPr>
          <p:cNvSpPr>
            <a:spLocks noGrp="1"/>
          </p:cNvSpPr>
          <p:nvPr>
            <p:ph type="title"/>
          </p:nvPr>
        </p:nvSpPr>
        <p:spPr/>
        <p:txBody>
          <a:bodyPr>
            <a:normAutofit fontScale="90000"/>
          </a:bodyPr>
          <a:lstStyle/>
          <a:p>
            <a:r>
              <a:rPr kumimoji="1" lang="ja-JP" altLang="en-US" dirty="0"/>
              <a:t>アドバイス</a:t>
            </a:r>
          </a:p>
        </p:txBody>
      </p:sp>
      <p:sp>
        <p:nvSpPr>
          <p:cNvPr id="3" name="コンテンツ プレースホルダー 2">
            <a:extLst>
              <a:ext uri="{FF2B5EF4-FFF2-40B4-BE49-F238E27FC236}">
                <a16:creationId xmlns:a16="http://schemas.microsoft.com/office/drawing/2014/main" id="{B185012C-F8EB-FFC2-7F53-0699F5566804}"/>
              </a:ext>
            </a:extLst>
          </p:cNvPr>
          <p:cNvSpPr>
            <a:spLocks noGrp="1"/>
          </p:cNvSpPr>
          <p:nvPr>
            <p:ph idx="1"/>
          </p:nvPr>
        </p:nvSpPr>
        <p:spPr/>
        <p:txBody>
          <a:bodyPr>
            <a:normAutofit/>
          </a:bodyPr>
          <a:lstStyle/>
          <a:p>
            <a:pPr marL="514350" indent="-514350">
              <a:buFont typeface="+mj-lt"/>
              <a:buAutoNum type="arabicPeriod"/>
            </a:pPr>
            <a:r>
              <a:rPr kumimoji="1" lang="ja-JP" altLang="en-US" sz="2400" b="1" dirty="0"/>
              <a:t>簡単なことからスタート</a:t>
            </a:r>
            <a:r>
              <a:rPr kumimoji="1" lang="ja-JP" altLang="en-US" sz="2400" dirty="0"/>
              <a:t>し、</a:t>
            </a:r>
            <a:r>
              <a:rPr kumimoji="1" lang="ja-JP" altLang="en-US" sz="2400" b="1" dirty="0"/>
              <a:t>段階的に複雑な内容</a:t>
            </a:r>
            <a:r>
              <a:rPr kumimoji="1" lang="ja-JP" altLang="en-US" sz="2400" dirty="0"/>
              <a:t>へ</a:t>
            </a:r>
          </a:p>
          <a:p>
            <a:pPr marL="514350" indent="-514350">
              <a:buFont typeface="+mj-lt"/>
              <a:buAutoNum type="arabicPeriod"/>
            </a:pPr>
            <a:r>
              <a:rPr kumimoji="1" lang="ja-JP" altLang="en-US" sz="2400" b="1" dirty="0"/>
              <a:t>自分自身の成長（さまざまな体験、知識の深まり、スキルの向上、視野の広がり）</a:t>
            </a:r>
            <a:r>
              <a:rPr kumimoji="1" lang="ja-JP" altLang="en-US" sz="2400" dirty="0"/>
              <a:t>を感じとる</a:t>
            </a:r>
          </a:p>
          <a:p>
            <a:pPr marL="514350" indent="-514350">
              <a:buFont typeface="+mj-lt"/>
              <a:buAutoNum type="arabicPeriod"/>
            </a:pPr>
            <a:r>
              <a:rPr kumimoji="1" lang="ja-JP" altLang="en-US" sz="2400" dirty="0"/>
              <a:t>大事な</a:t>
            </a:r>
            <a:r>
              <a:rPr kumimoji="1" lang="ja-JP" altLang="en-US" sz="2400" b="1" dirty="0"/>
              <a:t>基礎</a:t>
            </a:r>
            <a:r>
              <a:rPr kumimoji="1" lang="ja-JP" altLang="en-US" sz="2400" dirty="0"/>
              <a:t>は</a:t>
            </a:r>
            <a:r>
              <a:rPr kumimoji="1" lang="ja-JP" altLang="en-US" sz="2400" b="1" dirty="0"/>
              <a:t>繰り返し</a:t>
            </a:r>
            <a:r>
              <a:rPr kumimoji="1" lang="ja-JP" altLang="en-US" sz="2400" dirty="0"/>
              <a:t>学習する</a:t>
            </a:r>
            <a:endParaRPr kumimoji="1" lang="en-US" altLang="ja-JP" sz="2400" dirty="0"/>
          </a:p>
          <a:p>
            <a:pPr marL="514350" indent="-514350">
              <a:buFont typeface="+mj-lt"/>
              <a:buAutoNum type="arabicPeriod"/>
            </a:pPr>
            <a:r>
              <a:rPr kumimoji="1" lang="ja-JP" altLang="en-US" sz="2400" dirty="0"/>
              <a:t>知識を増やすため、パソコン操作を</a:t>
            </a:r>
            <a:r>
              <a:rPr kumimoji="1" lang="ja-JP" altLang="en-US" sz="2400" b="1" dirty="0"/>
              <a:t>辛抱強く</a:t>
            </a:r>
            <a:r>
              <a:rPr kumimoji="1" lang="ja-JP" altLang="en-US" sz="2400" dirty="0"/>
              <a:t>続ける</a:t>
            </a:r>
          </a:p>
          <a:p>
            <a:pPr marL="514350" indent="-514350">
              <a:buFont typeface="+mj-lt"/>
              <a:buAutoNum type="arabicPeriod"/>
            </a:pPr>
            <a:r>
              <a:rPr kumimoji="1" lang="en-US" altLang="ja-JP" sz="2400" dirty="0"/>
              <a:t>Python</a:t>
            </a:r>
            <a:r>
              <a:rPr kumimoji="1" lang="ja-JP" altLang="en-US" sz="2400" dirty="0"/>
              <a:t>プログラミングへの</a:t>
            </a:r>
            <a:r>
              <a:rPr kumimoji="1" lang="ja-JP" altLang="en-US" sz="2400" b="1" dirty="0"/>
              <a:t>チャレンジ精神</a:t>
            </a:r>
            <a:r>
              <a:rPr kumimoji="1" lang="ja-JP" altLang="en-US" sz="2400" dirty="0"/>
              <a:t>を持つ</a:t>
            </a:r>
            <a:endParaRPr kumimoji="1" lang="en-US" altLang="ja-JP" sz="2400" dirty="0"/>
          </a:p>
          <a:p>
            <a:pPr marL="514350" indent="-514350">
              <a:buFont typeface="+mj-lt"/>
              <a:buAutoNum type="arabicPeriod"/>
            </a:pPr>
            <a:r>
              <a:rPr kumimoji="1" lang="ja-JP" altLang="en-US" sz="2400" b="1" dirty="0"/>
              <a:t>計画的に行動</a:t>
            </a:r>
            <a:r>
              <a:rPr kumimoji="1" lang="ja-JP" altLang="en-US" sz="2400" dirty="0"/>
              <a:t>する：</a:t>
            </a:r>
            <a:r>
              <a:rPr lang="ja-JP" altLang="en-US" sz="2400" b="1" dirty="0"/>
              <a:t>授業はすべての回に出席</a:t>
            </a:r>
            <a:r>
              <a:rPr lang="ja-JP" altLang="en-US" sz="2400" dirty="0"/>
              <a:t>し、</a:t>
            </a:r>
            <a:r>
              <a:rPr lang="ja-JP" altLang="en-US" sz="2400" b="1" dirty="0"/>
              <a:t>課題はすべて提出</a:t>
            </a:r>
            <a:endParaRPr kumimoji="1" lang="ja-JP" altLang="en-US" sz="2400" b="1" dirty="0"/>
          </a:p>
        </p:txBody>
      </p:sp>
      <p:sp>
        <p:nvSpPr>
          <p:cNvPr id="4" name="スライド番号プレースホルダー 3">
            <a:extLst>
              <a:ext uri="{FF2B5EF4-FFF2-40B4-BE49-F238E27FC236}">
                <a16:creationId xmlns:a16="http://schemas.microsoft.com/office/drawing/2014/main" id="{A3C7E42B-9DD6-4AAE-66AD-2AE8ED32BF44}"/>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spTree>
    <p:extLst>
      <p:ext uri="{BB962C8B-B14F-4D97-AF65-F5344CB8AC3E}">
        <p14:creationId xmlns:p14="http://schemas.microsoft.com/office/powerpoint/2010/main" val="100500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2ED771-E41C-D18A-B17C-A02B8899704B}"/>
              </a:ext>
            </a:extLst>
          </p:cNvPr>
          <p:cNvSpPr>
            <a:spLocks noGrp="1"/>
          </p:cNvSpPr>
          <p:nvPr>
            <p:ph type="title"/>
          </p:nvPr>
        </p:nvSpPr>
        <p:spPr/>
        <p:txBody>
          <a:bodyPr>
            <a:normAutofit fontScale="90000"/>
          </a:bodyPr>
          <a:lstStyle/>
          <a:p>
            <a:r>
              <a:rPr kumimoji="1" lang="ja-JP" altLang="en-US" dirty="0"/>
              <a:t>１．翻訳サイト </a:t>
            </a:r>
            <a:r>
              <a:rPr kumimoji="1" lang="en-US" altLang="ja-JP" dirty="0" err="1"/>
              <a:t>DeepL</a:t>
            </a:r>
            <a:r>
              <a:rPr kumimoji="1" lang="en-US" altLang="ja-JP" dirty="0"/>
              <a:t> </a:t>
            </a:r>
            <a:r>
              <a:rPr kumimoji="1" lang="ja-JP" altLang="en-US" dirty="0"/>
              <a:t>による翻訳</a:t>
            </a:r>
          </a:p>
        </p:txBody>
      </p:sp>
      <p:sp>
        <p:nvSpPr>
          <p:cNvPr id="4" name="スライド番号プレースホルダー 3">
            <a:extLst>
              <a:ext uri="{FF2B5EF4-FFF2-40B4-BE49-F238E27FC236}">
                <a16:creationId xmlns:a16="http://schemas.microsoft.com/office/drawing/2014/main" id="{85D23ED7-1C73-083D-39A1-4680B1155D1B}"/>
              </a:ext>
            </a:extLst>
          </p:cNvPr>
          <p:cNvSpPr>
            <a:spLocks noGrp="1"/>
          </p:cNvSpPr>
          <p:nvPr>
            <p:ph type="sldNum" sz="quarter" idx="12"/>
          </p:nvPr>
        </p:nvSpPr>
        <p:spPr/>
        <p:txBody>
          <a:bodyPr/>
          <a:lstStyle/>
          <a:p>
            <a:fld id="{E205D82C-95A1-431E-8E38-AA614A14CDCF}" type="slidenum">
              <a:rPr kumimoji="1" lang="ja-JP" altLang="en-US" smtClean="0"/>
              <a:t>20</a:t>
            </a:fld>
            <a:endParaRPr kumimoji="1" lang="ja-JP" altLang="en-US"/>
          </a:p>
        </p:txBody>
      </p:sp>
      <p:sp>
        <p:nvSpPr>
          <p:cNvPr id="5" name="コンテンツ プレースホルダー 2">
            <a:extLst>
              <a:ext uri="{FF2B5EF4-FFF2-40B4-BE49-F238E27FC236}">
                <a16:creationId xmlns:a16="http://schemas.microsoft.com/office/drawing/2014/main" id="{AC47DAC2-3BA6-95F0-5884-17D87A8276E3}"/>
              </a:ext>
            </a:extLst>
          </p:cNvPr>
          <p:cNvSpPr>
            <a:spLocks noGrp="1"/>
          </p:cNvSpPr>
          <p:nvPr>
            <p:ph idx="1"/>
          </p:nvPr>
        </p:nvSpPr>
        <p:spPr>
          <a:xfrm>
            <a:off x="5253996" y="925830"/>
            <a:ext cx="3890003" cy="5795645"/>
          </a:xfrm>
        </p:spPr>
        <p:txBody>
          <a:bodyPr>
            <a:normAutofit/>
          </a:bodyPr>
          <a:lstStyle/>
          <a:p>
            <a:pPr marL="0" indent="0">
              <a:buNone/>
            </a:pPr>
            <a:r>
              <a:rPr kumimoji="1" lang="ja-JP" altLang="en-US" sz="2400" dirty="0"/>
              <a:t>① 翻訳サイト </a:t>
            </a:r>
            <a:r>
              <a:rPr kumimoji="1" lang="en-US" altLang="ja-JP" sz="2400" dirty="0" err="1"/>
              <a:t>DeepL</a:t>
            </a:r>
            <a:r>
              <a:rPr kumimoji="1" lang="en-US" altLang="ja-JP" sz="2400" dirty="0"/>
              <a:t> </a:t>
            </a:r>
            <a:endParaRPr lang="en-US" altLang="ja-JP" sz="2400" dirty="0"/>
          </a:p>
          <a:p>
            <a:pPr marL="0" indent="0">
              <a:buNone/>
            </a:pPr>
            <a:r>
              <a:rPr kumimoji="1" lang="en-US" altLang="ja-JP" sz="2400" dirty="0"/>
              <a:t>https://www.deepl.com/</a:t>
            </a:r>
          </a:p>
          <a:p>
            <a:pPr marL="0" indent="0">
              <a:buNone/>
            </a:pPr>
            <a:endParaRPr kumimoji="1" lang="en-US" altLang="ja-JP" sz="2400" dirty="0"/>
          </a:p>
          <a:p>
            <a:pPr marL="0" indent="0">
              <a:buNone/>
            </a:pPr>
            <a:r>
              <a:rPr lang="ja-JP" altLang="en-US" sz="2400" dirty="0"/>
              <a:t>② 右側に日本語の文章を入れると</a:t>
            </a:r>
            <a:endParaRPr lang="en-US" altLang="ja-JP" sz="2400" dirty="0"/>
          </a:p>
          <a:p>
            <a:pPr marL="0" indent="0">
              <a:buNone/>
            </a:pPr>
            <a:r>
              <a:rPr kumimoji="1" lang="ja-JP" altLang="en-US" sz="2400" dirty="0"/>
              <a:t>左側に翻訳結果が出る</a:t>
            </a:r>
            <a:endParaRPr kumimoji="1" lang="en-US" altLang="ja-JP" sz="2400" dirty="0"/>
          </a:p>
        </p:txBody>
      </p:sp>
      <p:pic>
        <p:nvPicPr>
          <p:cNvPr id="9" name="図 8">
            <a:extLst>
              <a:ext uri="{FF2B5EF4-FFF2-40B4-BE49-F238E27FC236}">
                <a16:creationId xmlns:a16="http://schemas.microsoft.com/office/drawing/2014/main" id="{97734BE3-C792-C8B1-9E2E-0AC0119AD493}"/>
              </a:ext>
            </a:extLst>
          </p:cNvPr>
          <p:cNvPicPr>
            <a:picLocks noChangeAspect="1"/>
          </p:cNvPicPr>
          <p:nvPr/>
        </p:nvPicPr>
        <p:blipFill>
          <a:blip r:embed="rId2"/>
          <a:stretch>
            <a:fillRect/>
          </a:stretch>
        </p:blipFill>
        <p:spPr>
          <a:xfrm>
            <a:off x="0" y="925829"/>
            <a:ext cx="5253997" cy="3965485"/>
          </a:xfrm>
          <a:prstGeom prst="rect">
            <a:avLst/>
          </a:prstGeom>
        </p:spPr>
      </p:pic>
    </p:spTree>
    <p:extLst>
      <p:ext uri="{BB962C8B-B14F-4D97-AF65-F5344CB8AC3E}">
        <p14:creationId xmlns:p14="http://schemas.microsoft.com/office/powerpoint/2010/main" val="656891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CE5059-4001-F9D3-5178-A365F20EF3AB}"/>
              </a:ext>
            </a:extLst>
          </p:cNvPr>
          <p:cNvSpPr>
            <a:spLocks noGrp="1"/>
          </p:cNvSpPr>
          <p:nvPr>
            <p:ph type="title"/>
          </p:nvPr>
        </p:nvSpPr>
        <p:spPr/>
        <p:txBody>
          <a:bodyPr>
            <a:normAutofit fontScale="90000"/>
          </a:bodyPr>
          <a:lstStyle/>
          <a:p>
            <a:r>
              <a:rPr lang="ja-JP" altLang="en-US" dirty="0"/>
              <a:t>２．</a:t>
            </a:r>
            <a:r>
              <a:rPr lang="en-US" altLang="ja-JP" dirty="0"/>
              <a:t>Stable Diffusion Playground </a:t>
            </a:r>
            <a:r>
              <a:rPr lang="ja-JP" altLang="en-US" dirty="0"/>
              <a:t>による画像生成</a:t>
            </a:r>
            <a:endParaRPr kumimoji="1" lang="ja-JP" altLang="en-US" dirty="0"/>
          </a:p>
        </p:txBody>
      </p:sp>
      <p:sp>
        <p:nvSpPr>
          <p:cNvPr id="4" name="スライド番号プレースホルダー 3">
            <a:extLst>
              <a:ext uri="{FF2B5EF4-FFF2-40B4-BE49-F238E27FC236}">
                <a16:creationId xmlns:a16="http://schemas.microsoft.com/office/drawing/2014/main" id="{E2229A20-53B6-04D5-2E30-179D2AB59CC4}"/>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sp>
        <p:nvSpPr>
          <p:cNvPr id="5" name="コンテンツ プレースホルダー 2">
            <a:extLst>
              <a:ext uri="{FF2B5EF4-FFF2-40B4-BE49-F238E27FC236}">
                <a16:creationId xmlns:a16="http://schemas.microsoft.com/office/drawing/2014/main" id="{9C0FD52C-7105-853E-E5C4-2525E28BFEAE}"/>
              </a:ext>
            </a:extLst>
          </p:cNvPr>
          <p:cNvSpPr txBox="1">
            <a:spLocks/>
          </p:cNvSpPr>
          <p:nvPr/>
        </p:nvSpPr>
        <p:spPr>
          <a:xfrm>
            <a:off x="4747098" y="925830"/>
            <a:ext cx="4396902" cy="57956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① </a:t>
            </a:r>
            <a:r>
              <a:rPr lang="en-US" altLang="ja-JP" sz="2400" dirty="0"/>
              <a:t>Stable Diffusion Playground </a:t>
            </a:r>
            <a:r>
              <a:rPr lang="ja-JP" altLang="en-US" sz="2400" dirty="0"/>
              <a:t>のサイト</a:t>
            </a:r>
            <a:endParaRPr lang="en-US" altLang="ja-JP" sz="2400" dirty="0"/>
          </a:p>
          <a:p>
            <a:pPr marL="0" indent="0">
              <a:buFont typeface="Arial" panose="020B0604020202020204" pitchFamily="34" charset="0"/>
              <a:buNone/>
            </a:pPr>
            <a:r>
              <a:rPr lang="en-US" altLang="ja-JP" sz="2400" dirty="0"/>
              <a:t>https://stablediffusionweb.com/</a:t>
            </a:r>
          </a:p>
          <a:p>
            <a:pPr marL="0" indent="0">
              <a:buFont typeface="Arial" panose="020B0604020202020204" pitchFamily="34" charset="0"/>
              <a:buNone/>
            </a:pPr>
            <a:endParaRPr lang="en-US" altLang="ja-JP" sz="2400" dirty="0"/>
          </a:p>
          <a:p>
            <a:pPr marL="0" indent="0">
              <a:buFont typeface="Arial" panose="020B0604020202020204" pitchFamily="34" charset="0"/>
              <a:buNone/>
            </a:pPr>
            <a:r>
              <a:rPr lang="ja-JP" altLang="en-US" sz="2400" dirty="0"/>
              <a:t>② 対話する。創造力、発想力を試してみる</a:t>
            </a:r>
            <a:endParaRPr lang="en-US" altLang="ja-JP" sz="2400" dirty="0"/>
          </a:p>
          <a:p>
            <a:pPr marL="0" indent="0">
              <a:buFont typeface="Arial" panose="020B0604020202020204" pitchFamily="34" charset="0"/>
              <a:buNone/>
            </a:pPr>
            <a:endParaRPr lang="ja-JP" altLang="en-US" sz="2400" dirty="0"/>
          </a:p>
          <a:p>
            <a:pPr marL="0" indent="0">
              <a:buFont typeface="Arial" panose="020B0604020202020204" pitchFamily="34" charset="0"/>
              <a:buNone/>
            </a:pPr>
            <a:r>
              <a:rPr lang="ja-JP" altLang="en-US" sz="2400" dirty="0"/>
              <a:t>③ 「</a:t>
            </a:r>
            <a:r>
              <a:rPr lang="en-US" altLang="ja-JP" sz="2400" b="1" dirty="0"/>
              <a:t>Prompt</a:t>
            </a:r>
            <a:r>
              <a:rPr lang="ja-JP" altLang="en-US" sz="2400" dirty="0"/>
              <a:t>」の下に、プロンプトを</a:t>
            </a:r>
            <a:r>
              <a:rPr lang="ja-JP" altLang="en-US" sz="2400" b="1" dirty="0"/>
              <a:t>英語</a:t>
            </a:r>
            <a:r>
              <a:rPr lang="ja-JP" altLang="en-US" sz="2400" dirty="0"/>
              <a:t>で入れて、「</a:t>
            </a:r>
            <a:r>
              <a:rPr lang="en-US" altLang="ja-JP" sz="2400" dirty="0"/>
              <a:t>Generate</a:t>
            </a:r>
            <a:r>
              <a:rPr lang="ja-JP" altLang="en-US" sz="2400" dirty="0"/>
              <a:t>」をクリック</a:t>
            </a:r>
            <a:endParaRPr lang="en-US" altLang="ja-JP" sz="2400" dirty="0"/>
          </a:p>
          <a:p>
            <a:pPr marL="0" indent="0">
              <a:buFont typeface="Arial" panose="020B0604020202020204" pitchFamily="34" charset="0"/>
              <a:buNone/>
            </a:pPr>
            <a:r>
              <a:rPr lang="ja-JP" altLang="en-US" sz="2400" dirty="0"/>
              <a:t>結果が出るまで</a:t>
            </a:r>
            <a:r>
              <a:rPr lang="ja-JP" altLang="en-US" sz="2400" b="1" dirty="0"/>
              <a:t>１分以上</a:t>
            </a:r>
            <a:r>
              <a:rPr lang="ja-JP" altLang="en-US" sz="2400" dirty="0"/>
              <a:t>待つ。</a:t>
            </a:r>
            <a:endParaRPr lang="en-US" altLang="ja-JP" sz="2400" dirty="0"/>
          </a:p>
          <a:p>
            <a:pPr marL="0" indent="0">
              <a:buFont typeface="Arial" panose="020B0604020202020204" pitchFamily="34" charset="0"/>
              <a:buNone/>
            </a:pPr>
            <a:r>
              <a:rPr lang="ja-JP" altLang="en-US" sz="2400" dirty="0"/>
              <a:t>思い通りの結果を得るためにプロンプトを工夫する．プロンプトは具体的に。</a:t>
            </a:r>
            <a:endParaRPr lang="en-US" altLang="ja-JP" sz="2400" dirty="0"/>
          </a:p>
        </p:txBody>
      </p:sp>
      <p:pic>
        <p:nvPicPr>
          <p:cNvPr id="7" name="図 6">
            <a:extLst>
              <a:ext uri="{FF2B5EF4-FFF2-40B4-BE49-F238E27FC236}">
                <a16:creationId xmlns:a16="http://schemas.microsoft.com/office/drawing/2014/main" id="{73CBF71D-D9BF-5DA3-9E6D-AB9249604F6A}"/>
              </a:ext>
            </a:extLst>
          </p:cNvPr>
          <p:cNvPicPr>
            <a:picLocks noChangeAspect="1"/>
          </p:cNvPicPr>
          <p:nvPr/>
        </p:nvPicPr>
        <p:blipFill>
          <a:blip r:embed="rId2"/>
          <a:stretch>
            <a:fillRect/>
          </a:stretch>
        </p:blipFill>
        <p:spPr>
          <a:xfrm>
            <a:off x="384988" y="749174"/>
            <a:ext cx="4167461" cy="1734721"/>
          </a:xfrm>
          <a:prstGeom prst="rect">
            <a:avLst/>
          </a:prstGeom>
        </p:spPr>
      </p:pic>
      <p:pic>
        <p:nvPicPr>
          <p:cNvPr id="9" name="図 8">
            <a:extLst>
              <a:ext uri="{FF2B5EF4-FFF2-40B4-BE49-F238E27FC236}">
                <a16:creationId xmlns:a16="http://schemas.microsoft.com/office/drawing/2014/main" id="{10D4BB32-2DAC-14B3-F920-3937DC5F1358}"/>
              </a:ext>
            </a:extLst>
          </p:cNvPr>
          <p:cNvPicPr>
            <a:picLocks noChangeAspect="1"/>
          </p:cNvPicPr>
          <p:nvPr/>
        </p:nvPicPr>
        <p:blipFill>
          <a:blip r:embed="rId3"/>
          <a:stretch>
            <a:fillRect/>
          </a:stretch>
        </p:blipFill>
        <p:spPr>
          <a:xfrm>
            <a:off x="321845" y="2483895"/>
            <a:ext cx="4127071" cy="4374105"/>
          </a:xfrm>
          <a:prstGeom prst="rect">
            <a:avLst/>
          </a:prstGeom>
        </p:spPr>
      </p:pic>
    </p:spTree>
    <p:extLst>
      <p:ext uri="{BB962C8B-B14F-4D97-AF65-F5344CB8AC3E}">
        <p14:creationId xmlns:p14="http://schemas.microsoft.com/office/powerpoint/2010/main" val="92638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829606-4745-49B9-6395-34933A96919E}"/>
              </a:ext>
            </a:extLst>
          </p:cNvPr>
          <p:cNvSpPr>
            <a:spLocks noGrp="1"/>
          </p:cNvSpPr>
          <p:nvPr>
            <p:ph type="title"/>
          </p:nvPr>
        </p:nvSpPr>
        <p:spPr/>
        <p:txBody>
          <a:bodyPr>
            <a:normAutofit fontScale="90000"/>
          </a:bodyPr>
          <a:lstStyle/>
          <a:p>
            <a:r>
              <a:rPr lang="ja-JP" altLang="en-US" dirty="0"/>
              <a:t>３．</a:t>
            </a:r>
            <a:r>
              <a:rPr kumimoji="1" lang="en-US" altLang="ja-JP" dirty="0" err="1"/>
              <a:t>TalkAI</a:t>
            </a:r>
            <a:r>
              <a:rPr kumimoji="1" lang="en-US" altLang="ja-JP" dirty="0"/>
              <a:t> </a:t>
            </a:r>
            <a:r>
              <a:rPr kumimoji="1" lang="ja-JP" altLang="en-US" dirty="0"/>
              <a:t>と対話する</a:t>
            </a:r>
          </a:p>
        </p:txBody>
      </p:sp>
      <p:sp>
        <p:nvSpPr>
          <p:cNvPr id="4" name="スライド番号プレースホルダー 3">
            <a:extLst>
              <a:ext uri="{FF2B5EF4-FFF2-40B4-BE49-F238E27FC236}">
                <a16:creationId xmlns:a16="http://schemas.microsoft.com/office/drawing/2014/main" id="{925EC58E-CC1E-57FE-CA9A-8A2749E1A03D}"/>
              </a:ext>
            </a:extLst>
          </p:cNvPr>
          <p:cNvSpPr>
            <a:spLocks noGrp="1"/>
          </p:cNvSpPr>
          <p:nvPr>
            <p:ph type="sldNum" sz="quarter" idx="12"/>
          </p:nvPr>
        </p:nvSpPr>
        <p:spPr/>
        <p:txBody>
          <a:bodyPr/>
          <a:lstStyle/>
          <a:p>
            <a:fld id="{E205D82C-95A1-431E-8E38-AA614A14CDCF}" type="slidenum">
              <a:rPr kumimoji="1" lang="ja-JP" altLang="en-US" smtClean="0"/>
              <a:t>22</a:t>
            </a:fld>
            <a:endParaRPr kumimoji="1" lang="ja-JP" altLang="en-US"/>
          </a:p>
        </p:txBody>
      </p:sp>
      <p:sp>
        <p:nvSpPr>
          <p:cNvPr id="3" name="コンテンツ プレースホルダー 2">
            <a:extLst>
              <a:ext uri="{FF2B5EF4-FFF2-40B4-BE49-F238E27FC236}">
                <a16:creationId xmlns:a16="http://schemas.microsoft.com/office/drawing/2014/main" id="{48DCF7BA-0768-97BC-4208-A9C6E9477595}"/>
              </a:ext>
            </a:extLst>
          </p:cNvPr>
          <p:cNvSpPr txBox="1">
            <a:spLocks/>
          </p:cNvSpPr>
          <p:nvPr/>
        </p:nvSpPr>
        <p:spPr>
          <a:xfrm>
            <a:off x="6110514" y="925830"/>
            <a:ext cx="3033486" cy="579564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① </a:t>
            </a:r>
            <a:r>
              <a:rPr lang="en-US" altLang="ja-JP" sz="2400" dirty="0" err="1"/>
              <a:t>TalkAI</a:t>
            </a:r>
            <a:r>
              <a:rPr lang="en-US" altLang="ja-JP" sz="2400" dirty="0"/>
              <a:t> </a:t>
            </a:r>
            <a:r>
              <a:rPr lang="ja-JP" altLang="en-US" sz="2400" dirty="0"/>
              <a:t>のサイト</a:t>
            </a:r>
            <a:endParaRPr lang="en-US" altLang="ja-JP" sz="2400" dirty="0"/>
          </a:p>
          <a:p>
            <a:pPr marL="0" indent="0">
              <a:buFont typeface="Arial" panose="020B0604020202020204" pitchFamily="34" charset="0"/>
              <a:buNone/>
            </a:pPr>
            <a:r>
              <a:rPr kumimoji="1" lang="en-US" altLang="ja-JP" sz="2400" dirty="0"/>
              <a:t>https://talkai.info/ja/</a:t>
            </a:r>
            <a:r>
              <a:rPr kumimoji="1" lang="ja-JP" altLang="en-US" sz="2400" dirty="0"/>
              <a:t>　</a:t>
            </a:r>
            <a:endParaRPr kumimoji="1" lang="en-US" altLang="ja-JP" sz="2400" dirty="0"/>
          </a:p>
          <a:p>
            <a:pPr marL="0" indent="0">
              <a:buFont typeface="Arial" panose="020B0604020202020204" pitchFamily="34" charset="0"/>
              <a:buNone/>
            </a:pPr>
            <a:endParaRPr lang="en-US" altLang="ja-JP" sz="2400" dirty="0"/>
          </a:p>
          <a:p>
            <a:pPr marL="0" indent="0">
              <a:buFont typeface="Arial" panose="020B0604020202020204" pitchFamily="34" charset="0"/>
              <a:buNone/>
            </a:pPr>
            <a:r>
              <a:rPr lang="ja-JP" altLang="en-US" sz="2400" dirty="0"/>
              <a:t>② </a:t>
            </a:r>
            <a:r>
              <a:rPr lang="ja-JP" altLang="en-US" sz="2400" b="1" dirty="0"/>
              <a:t>対話する。創造力、発想力、行動力のアシスタント</a:t>
            </a:r>
            <a:r>
              <a:rPr lang="ja-JP" altLang="en-US" sz="2400" dirty="0"/>
              <a:t>になってもらう</a:t>
            </a:r>
            <a:endParaRPr lang="en-US" altLang="ja-JP" sz="2400" dirty="0"/>
          </a:p>
          <a:p>
            <a:pPr marL="0" indent="0">
              <a:buFont typeface="Arial" panose="020B0604020202020204" pitchFamily="34" charset="0"/>
              <a:buNone/>
            </a:pPr>
            <a:endParaRPr lang="en-US" altLang="ja-JP" sz="2400" dirty="0"/>
          </a:p>
          <a:p>
            <a:pPr marL="0" indent="0">
              <a:buFont typeface="Arial" panose="020B0604020202020204" pitchFamily="34" charset="0"/>
              <a:buNone/>
            </a:pPr>
            <a:r>
              <a:rPr lang="ja-JP" altLang="en-US" sz="2400" dirty="0"/>
              <a:t>③今の時点では、調べごと、調べ学習のサポートは得意ではない</a:t>
            </a:r>
            <a:endParaRPr lang="en-US" altLang="ja-JP" sz="2400" dirty="0"/>
          </a:p>
        </p:txBody>
      </p:sp>
      <p:pic>
        <p:nvPicPr>
          <p:cNvPr id="6" name="図 5">
            <a:extLst>
              <a:ext uri="{FF2B5EF4-FFF2-40B4-BE49-F238E27FC236}">
                <a16:creationId xmlns:a16="http://schemas.microsoft.com/office/drawing/2014/main" id="{8E2C5DC8-7430-1735-5AD2-FAFA63D0B731}"/>
              </a:ext>
            </a:extLst>
          </p:cNvPr>
          <p:cNvPicPr>
            <a:picLocks noChangeAspect="1"/>
          </p:cNvPicPr>
          <p:nvPr/>
        </p:nvPicPr>
        <p:blipFill>
          <a:blip r:embed="rId2"/>
          <a:stretch>
            <a:fillRect/>
          </a:stretch>
        </p:blipFill>
        <p:spPr>
          <a:xfrm>
            <a:off x="15865" y="570337"/>
            <a:ext cx="6035243" cy="3080777"/>
          </a:xfrm>
          <a:prstGeom prst="rect">
            <a:avLst/>
          </a:prstGeom>
        </p:spPr>
      </p:pic>
      <p:pic>
        <p:nvPicPr>
          <p:cNvPr id="8" name="図 7">
            <a:extLst>
              <a:ext uri="{FF2B5EF4-FFF2-40B4-BE49-F238E27FC236}">
                <a16:creationId xmlns:a16="http://schemas.microsoft.com/office/drawing/2014/main" id="{3075FECD-C869-882E-10BF-3571CEE89A4F}"/>
              </a:ext>
            </a:extLst>
          </p:cNvPr>
          <p:cNvPicPr>
            <a:picLocks noChangeAspect="1"/>
          </p:cNvPicPr>
          <p:nvPr/>
        </p:nvPicPr>
        <p:blipFill>
          <a:blip r:embed="rId3"/>
          <a:stretch>
            <a:fillRect/>
          </a:stretch>
        </p:blipFill>
        <p:spPr>
          <a:xfrm>
            <a:off x="-63885" y="3701773"/>
            <a:ext cx="6114994" cy="3156227"/>
          </a:xfrm>
          <a:prstGeom prst="rect">
            <a:avLst/>
          </a:prstGeom>
        </p:spPr>
      </p:pic>
    </p:spTree>
    <p:extLst>
      <p:ext uri="{BB962C8B-B14F-4D97-AF65-F5344CB8AC3E}">
        <p14:creationId xmlns:p14="http://schemas.microsoft.com/office/powerpoint/2010/main" val="346766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81E9A-FB39-47A5-84C3-5218E4800134}"/>
              </a:ext>
            </a:extLst>
          </p:cNvPr>
          <p:cNvSpPr>
            <a:spLocks noGrp="1"/>
          </p:cNvSpPr>
          <p:nvPr>
            <p:ph type="title"/>
          </p:nvPr>
        </p:nvSpPr>
        <p:spPr/>
        <p:txBody>
          <a:bodyPr>
            <a:normAutofit fontScale="90000"/>
          </a:bodyPr>
          <a:lstStyle/>
          <a:p>
            <a:r>
              <a:rPr kumimoji="1" lang="ja-JP" altLang="en-US" dirty="0"/>
              <a:t>人工知能に期待される役割</a:t>
            </a:r>
          </a:p>
        </p:txBody>
      </p:sp>
      <p:sp>
        <p:nvSpPr>
          <p:cNvPr id="3" name="コンテンツ プレースホルダー 2">
            <a:extLst>
              <a:ext uri="{FF2B5EF4-FFF2-40B4-BE49-F238E27FC236}">
                <a16:creationId xmlns:a16="http://schemas.microsoft.com/office/drawing/2014/main" id="{591C8299-D6BB-4B4F-9A28-46B11960A46B}"/>
              </a:ext>
            </a:extLst>
          </p:cNvPr>
          <p:cNvSpPr>
            <a:spLocks noGrp="1"/>
          </p:cNvSpPr>
          <p:nvPr>
            <p:ph idx="1"/>
          </p:nvPr>
        </p:nvSpPr>
        <p:spPr/>
        <p:txBody>
          <a:bodyPr>
            <a:normAutofit/>
          </a:bodyPr>
          <a:lstStyle/>
          <a:p>
            <a:pPr algn="l">
              <a:buFont typeface="Arial" panose="020B0604020202020204" pitchFamily="34" charset="0"/>
              <a:buChar char="•"/>
            </a:pPr>
            <a:r>
              <a:rPr lang="ja-JP" altLang="en-US" sz="2400" b="1" i="0" dirty="0">
                <a:solidFill>
                  <a:srgbClr val="374151"/>
                </a:solidFill>
                <a:effectLst/>
                <a:latin typeface="Söhne"/>
              </a:rPr>
              <a:t>人間の仕事の補助や代行。人間との協働。</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人工知能は、単純なタスクや反復的な作業など、人間にとって退屈な仕事を代行できる。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迅速な判断</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膨大な量のデータの処理、高速な計算が得意。人間のミスを減らすことにつながる。</a:t>
            </a:r>
          </a:p>
          <a:p>
            <a:pPr algn="l">
              <a:buFont typeface="Arial" panose="020B0604020202020204" pitchFamily="34" charset="0"/>
              <a:buChar char="•"/>
            </a:pPr>
            <a:r>
              <a:rPr lang="ja-JP" altLang="en-US" sz="2400" b="1" i="0" dirty="0">
                <a:solidFill>
                  <a:srgbClr val="374151"/>
                </a:solidFill>
                <a:effectLst/>
                <a:latin typeface="Söhne"/>
              </a:rPr>
              <a:t>新たな創造性や価値の創出の可能性</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人間の知覚を超えたセンサー、情報ネットワークの能力を組み合わせて、新たな分野の開拓や価値の創出が可能に。</a:t>
            </a:r>
          </a:p>
          <a:p>
            <a:pPr algn="l"/>
            <a:r>
              <a:rPr lang="ja-JP" altLang="en-US" sz="2400" b="0" i="0" dirty="0">
                <a:solidFill>
                  <a:srgbClr val="374151"/>
                </a:solidFill>
                <a:effectLst/>
                <a:latin typeface="Söhne"/>
              </a:rPr>
              <a:t>人工知能の原理を探求することで、</a:t>
            </a:r>
            <a:r>
              <a:rPr lang="ja-JP" altLang="en-US" sz="2400" b="1" i="0" dirty="0">
                <a:solidFill>
                  <a:srgbClr val="374151"/>
                </a:solidFill>
                <a:effectLst/>
                <a:latin typeface="Söhne"/>
              </a:rPr>
              <a:t>人間の知性についての理解が深まる</a:t>
            </a:r>
            <a:r>
              <a:rPr lang="ja-JP" altLang="en-US" sz="2400" b="0" i="0" dirty="0">
                <a:solidFill>
                  <a:srgbClr val="374151"/>
                </a:solidFill>
                <a:effectLst/>
                <a:latin typeface="Söhne"/>
              </a:rPr>
              <a:t>ことも期待できる。</a:t>
            </a:r>
          </a:p>
          <a:p>
            <a:endParaRPr kumimoji="1" lang="ja-JP" altLang="en-US" sz="2400" dirty="0"/>
          </a:p>
        </p:txBody>
      </p:sp>
      <p:sp>
        <p:nvSpPr>
          <p:cNvPr id="4" name="スライド番号プレースホルダー 3">
            <a:extLst>
              <a:ext uri="{FF2B5EF4-FFF2-40B4-BE49-F238E27FC236}">
                <a16:creationId xmlns:a16="http://schemas.microsoft.com/office/drawing/2014/main" id="{2C6B120D-7561-45CE-88B6-E29ACD3DB3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613529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1081314" y="1741337"/>
            <a:ext cx="6872515" cy="2387918"/>
          </a:xfrm>
        </p:spPr>
        <p:txBody>
          <a:bodyPr anchor="b">
            <a:normAutofit/>
          </a:bodyPr>
          <a:lstStyle/>
          <a:p>
            <a:r>
              <a:rPr lang="en-US" altLang="ja-JP" sz="4500" dirty="0">
                <a:solidFill>
                  <a:schemeClr val="tx2"/>
                </a:solidFill>
              </a:rPr>
              <a:t>1-2. </a:t>
            </a:r>
            <a:r>
              <a:rPr lang="ja-JP" altLang="en-US" sz="4500" dirty="0">
                <a:solidFill>
                  <a:schemeClr val="tx2"/>
                </a:solidFill>
              </a:rPr>
              <a:t>人工知能の種類，機械学習</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29" name="Group 28">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22" name="Freeform: Shape 29">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30">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31">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32">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effectLst/>
                <a:uLnTx/>
                <a:uFillTx/>
                <a:latin typeface="Arial" panose="020B0604020202020204" pitchFamily="34" charset="0"/>
                <a:ea typeface="メイリオ" panose="020B0604030504040204" pitchFamily="50" charset="-128"/>
                <a:cs typeface="+mn-cs"/>
              </a:rPr>
              <a:pPr marL="0" marR="0" lvl="0" indent="0" defTabSz="457200" rtl="0" eaLnBrk="1" fontAlgn="auto" latinLnBrk="0" hangingPunct="1">
                <a:lnSpc>
                  <a:spcPct val="90000"/>
                </a:lnSpc>
                <a:spcBef>
                  <a:spcPts val="0"/>
                </a:spcBef>
                <a:spcAft>
                  <a:spcPts val="600"/>
                </a:spcAft>
                <a:buClrTx/>
                <a:buSzTx/>
                <a:buFontTx/>
                <a:buNone/>
                <a:tabLst/>
                <a:defRPr/>
              </a:pPr>
              <a:t>24</a:t>
            </a:fld>
            <a:endParaRPr kumimoji="0" lang="ja-JP" altLang="en-US" sz="1800" b="0" i="0" u="none" strike="noStrike" kern="1200" cap="none" spc="0" normalizeH="0" baseline="0" noProof="0">
              <a:ln>
                <a:noFill/>
              </a:ln>
              <a:effectLst/>
              <a:uLnTx/>
              <a:uFillTx/>
              <a:latin typeface="Arial" panose="020B0604020202020204" pitchFamily="34" charset="0"/>
              <a:ea typeface="メイリオ" panose="020B0604030504040204" pitchFamily="50" charset="-128"/>
              <a:cs typeface="+mn-cs"/>
            </a:endParaRPr>
          </a:p>
        </p:txBody>
      </p:sp>
      <p:grpSp>
        <p:nvGrpSpPr>
          <p:cNvPr id="35" name="Group 34">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8" name="Freeform: Shape 35">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6">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7">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38">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9479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4065888" y="3621527"/>
            <a:ext cx="4484911" cy="156966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ルール，知識による人工知能</a:t>
            </a:r>
            <a:endParaRPr kumimoji="0" lang="en-US" altLang="ja-JP"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人間が</a:t>
            </a: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ルール，知識</a:t>
            </a: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a:t>
            </a: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コン</a:t>
            </a:r>
            <a:endParaRPr kumimoji="0"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ピュータに与える</a:t>
            </a: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ことによ</a:t>
            </a:r>
            <a:endParaRPr kumimoji="0"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る人工知能</a:t>
            </a:r>
            <a:endParaRPr kumimoji="0"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4065888" y="1366331"/>
            <a:ext cx="4484912" cy="156966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機械学習</a:t>
            </a:r>
            <a:endParaRPr kumimoji="0"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コンピュータ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して</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学習</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することより</a:t>
            </a:r>
            <a:r>
              <a:rPr kumimoji="0"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知的能</a:t>
            </a:r>
            <a:endPar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力を向上</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させる技術</a:t>
            </a:r>
            <a:endParaRPr kumimoji="0"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3534658" y="1004195"/>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0" y="2652570"/>
            <a:ext cx="3759364" cy="18051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人工知能</a:t>
            </a: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（知的な</a:t>
            </a:r>
            <a:r>
              <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IT</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システム）</a:t>
            </a: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558646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26</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kumimoji="1" lang="ja-JP" altLang="en-US" sz="2400" dirty="0"/>
              <a:t>することにより</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：データの中からパターンや関係性を自動で見つけ出す能力</a:t>
            </a:r>
            <a:endParaRPr lang="en-US" altLang="ja-JP" sz="2400" dirty="0"/>
          </a:p>
          <a:p>
            <a:pPr>
              <a:lnSpc>
                <a:spcPct val="110000"/>
              </a:lnSpc>
              <a:spcBef>
                <a:spcPts val="1200"/>
              </a:spcBef>
            </a:pPr>
            <a:r>
              <a:rPr lang="ja-JP" altLang="en-US" sz="2400" b="1" dirty="0"/>
              <a:t>簡潔さ</a:t>
            </a:r>
            <a:r>
              <a:rPr lang="ja-JP" altLang="en-US" sz="2400" dirty="0"/>
              <a:t>：人間が設定しなければならなかったルールを、自動で生成できるようになる</a:t>
            </a:r>
            <a:endParaRPr lang="en-US" altLang="ja-JP" sz="2400" dirty="0"/>
          </a:p>
          <a:p>
            <a:pPr>
              <a:lnSpc>
                <a:spcPct val="110000"/>
              </a:lnSpc>
              <a:spcBef>
                <a:spcPts val="1200"/>
              </a:spcBef>
            </a:pPr>
            <a:r>
              <a:rPr lang="ja-JP" altLang="en-US" sz="2400" b="1" dirty="0"/>
              <a:t>限界の超越</a:t>
            </a:r>
            <a:r>
              <a:rPr lang="ja-JP" altLang="en-US" sz="2400" dirty="0"/>
              <a:t>：他の方法では難しかった課題でも、機械学習を用いることで解決策や視点を得られる可能性がある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機械学習の特徴</a:t>
            </a:r>
            <a:endParaRPr lang="ja-JP" altLang="en-US" dirty="0"/>
          </a:p>
        </p:txBody>
      </p:sp>
    </p:spTree>
    <p:extLst>
      <p:ext uri="{BB962C8B-B14F-4D97-AF65-F5344CB8AC3E}">
        <p14:creationId xmlns:p14="http://schemas.microsoft.com/office/powerpoint/2010/main" val="4092700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機械学習</a:t>
            </a:r>
            <a:r>
              <a:rPr lang="ja-JP" altLang="en-US" dirty="0"/>
              <a:t>の特徴</a:t>
            </a:r>
            <a:endParaRPr kumimoji="1" lang="ja-JP" altLang="en-US" dirty="0"/>
          </a:p>
        </p:txBody>
      </p:sp>
      <p:sp>
        <p:nvSpPr>
          <p:cNvPr id="3" name="コンテンツ プレースホルダー 2"/>
          <p:cNvSpPr>
            <a:spLocks noGrp="1"/>
          </p:cNvSpPr>
          <p:nvPr>
            <p:ph idx="1"/>
          </p:nvPr>
        </p:nvSpPr>
        <p:spPr/>
        <p:txBody>
          <a:bodyPr>
            <a:normAutofit/>
          </a:bodyPr>
          <a:lstStyle/>
          <a:p>
            <a:pPr>
              <a:spcBef>
                <a:spcPts val="1200"/>
              </a:spcBef>
            </a:pPr>
            <a:r>
              <a:rPr lang="ja-JP" altLang="en-US" sz="2400" b="1" dirty="0"/>
              <a:t>データを用いた学習</a:t>
            </a:r>
            <a:r>
              <a:rPr lang="ja-JP" altLang="en-US" sz="2400" dirty="0"/>
              <a:t>：</a:t>
            </a:r>
            <a:r>
              <a:rPr lang="en-US" altLang="ja-JP" sz="2400" dirty="0"/>
              <a:t> </a:t>
            </a:r>
            <a:r>
              <a:rPr lang="ja-JP" altLang="en-US" sz="2400" dirty="0"/>
              <a:t>コンピュータは</a:t>
            </a:r>
            <a:r>
              <a:rPr lang="ja-JP" altLang="en-US" sz="2400" b="1" dirty="0"/>
              <a:t>訓練データ</a:t>
            </a:r>
            <a:r>
              <a:rPr lang="ja-JP" altLang="en-US" sz="2400" dirty="0"/>
              <a:t>を用いて</a:t>
            </a:r>
            <a:r>
              <a:rPr lang="ja-JP" altLang="en-US" sz="2400" b="1" dirty="0"/>
              <a:t>学習</a:t>
            </a:r>
            <a:r>
              <a:rPr lang="ja-JP" altLang="en-US" sz="2400" dirty="0"/>
              <a:t>し、その結果として知的能力が向上。</a:t>
            </a:r>
          </a:p>
          <a:p>
            <a:pPr>
              <a:spcBef>
                <a:spcPts val="1200"/>
              </a:spcBef>
            </a:pPr>
            <a:r>
              <a:rPr lang="ja-JP" altLang="en-US" sz="2400" b="1" dirty="0"/>
              <a:t>パターン認識</a:t>
            </a:r>
            <a:r>
              <a:rPr lang="ja-JP" altLang="en-US" sz="2400" dirty="0"/>
              <a:t>：</a:t>
            </a:r>
            <a:r>
              <a:rPr lang="en-US" altLang="ja-JP" sz="2400" dirty="0"/>
              <a:t> </a:t>
            </a:r>
            <a:r>
              <a:rPr lang="ja-JP" altLang="en-US" sz="2400" b="1" dirty="0"/>
              <a:t>訓練データ</a:t>
            </a:r>
            <a:r>
              <a:rPr lang="ja-JP" altLang="en-US" sz="2400" dirty="0"/>
              <a:t>を基にして、</a:t>
            </a:r>
            <a:r>
              <a:rPr lang="ja-JP" altLang="en-US" sz="2400" b="1" dirty="0"/>
              <a:t>新しいデータ</a:t>
            </a:r>
            <a:r>
              <a:rPr lang="ja-JP" altLang="en-US" sz="2400" dirty="0"/>
              <a:t>に対する</a:t>
            </a:r>
            <a:r>
              <a:rPr lang="ja-JP" altLang="en-US" sz="2400" b="1" dirty="0"/>
              <a:t>パターン</a:t>
            </a:r>
            <a:r>
              <a:rPr lang="ja-JP" altLang="en-US" sz="2400" dirty="0"/>
              <a:t>や</a:t>
            </a:r>
            <a:r>
              <a:rPr lang="ja-JP" altLang="en-US" sz="2400" b="1" dirty="0"/>
              <a:t>関連性</a:t>
            </a:r>
            <a:r>
              <a:rPr lang="ja-JP" altLang="en-US" sz="2400" dirty="0"/>
              <a:t>を認識できるように。</a:t>
            </a:r>
          </a:p>
          <a:p>
            <a:pPr>
              <a:spcBef>
                <a:spcPts val="1200"/>
              </a:spcBef>
            </a:pPr>
            <a:r>
              <a:rPr lang="ja-JP" altLang="en-US" sz="2400" b="1" dirty="0"/>
              <a:t>自動化</a:t>
            </a:r>
            <a:r>
              <a:rPr lang="ja-JP" altLang="en-US" sz="2400" dirty="0"/>
              <a:t>：</a:t>
            </a:r>
            <a:r>
              <a:rPr lang="en-US" altLang="ja-JP" sz="2400" dirty="0"/>
              <a:t> </a:t>
            </a:r>
            <a:r>
              <a:rPr lang="ja-JP" altLang="en-US" sz="2400" dirty="0"/>
              <a:t>学習によって得られた知的能力を用いて、</a:t>
            </a:r>
            <a:r>
              <a:rPr lang="ja-JP" altLang="en-US" sz="2400" b="1" dirty="0"/>
              <a:t>さまざまなタスクを自動実行</a:t>
            </a:r>
            <a:r>
              <a:rPr lang="ja-JP" altLang="en-US" sz="2400" dirty="0"/>
              <a:t>。</a:t>
            </a:r>
          </a:p>
          <a:p>
            <a:pPr>
              <a:spcBef>
                <a:spcPts val="1200"/>
              </a:spcBef>
            </a:pPr>
            <a:r>
              <a:rPr lang="ja-JP" altLang="en-US" sz="2400" b="1" dirty="0"/>
              <a:t>情報の抽出と予測</a:t>
            </a:r>
            <a:r>
              <a:rPr lang="ja-JP" altLang="en-US" sz="2400" dirty="0"/>
              <a:t>：</a:t>
            </a:r>
            <a:r>
              <a:rPr lang="en-US" altLang="ja-JP" sz="2400" dirty="0"/>
              <a:t> </a:t>
            </a:r>
            <a:r>
              <a:rPr lang="ja-JP" altLang="en-US" sz="2400" dirty="0"/>
              <a:t>学習を通じて、新しいデータから</a:t>
            </a:r>
            <a:r>
              <a:rPr lang="ja-JP" altLang="en-US" sz="2400" b="1" dirty="0"/>
              <a:t>情報の抽出</a:t>
            </a:r>
            <a:r>
              <a:rPr lang="ja-JP" altLang="en-US" sz="2400" dirty="0"/>
              <a:t>、</a:t>
            </a:r>
            <a:r>
              <a:rPr lang="ja-JP" altLang="en-US" sz="2400" b="1" dirty="0"/>
              <a:t>予測</a:t>
            </a:r>
            <a:r>
              <a:rPr lang="ja-JP" altLang="en-US" sz="2400" dirty="0"/>
              <a:t>の能力を獲得</a:t>
            </a:r>
          </a:p>
          <a:p>
            <a:pPr>
              <a:spcBef>
                <a:spcPts val="1200"/>
              </a:spcBef>
            </a:pPr>
            <a:r>
              <a:rPr lang="ja-JP" altLang="en-US" sz="2400" b="1" dirty="0"/>
              <a:t>能力の進化</a:t>
            </a:r>
            <a:r>
              <a:rPr lang="ja-JP" altLang="en-US" sz="2400" dirty="0"/>
              <a:t>：</a:t>
            </a:r>
            <a:r>
              <a:rPr lang="en-US" altLang="ja-JP" sz="2400" dirty="0"/>
              <a:t> </a:t>
            </a:r>
            <a:r>
              <a:rPr lang="ja-JP" altLang="en-US" sz="2400" b="1" dirty="0"/>
              <a:t>新しい訓練データが追加</a:t>
            </a:r>
            <a:r>
              <a:rPr lang="ja-JP" altLang="en-US" sz="2400" dirty="0"/>
              <a:t>されることで、知的能力のさらなる向上を期待できる</a:t>
            </a:r>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67844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r>
              <a:rPr lang="ja-JP" altLang="en-US" dirty="0"/>
              <a:t>と訓練データ</a:t>
            </a:r>
            <a:endParaRPr kumimoji="1" lang="ja-JP" altLang="en-US" dirty="0"/>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592313" y="2345259"/>
            <a:ext cx="2740769" cy="1258120"/>
          </a:xfrm>
        </p:spPr>
        <p:txBody>
          <a:bodyPr>
            <a:normAutofit/>
          </a:bodyPr>
          <a:lstStyle/>
          <a:p>
            <a:pPr marL="0" indent="0">
              <a:buNone/>
            </a:pPr>
            <a:r>
              <a:rPr kumimoji="1" lang="ja-JP" altLang="en-US" b="1" dirty="0">
                <a:solidFill>
                  <a:srgbClr val="C00000"/>
                </a:solidFill>
              </a:rPr>
              <a:t>訓練データ</a:t>
            </a: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E1F6843B-28EC-4A59-B50B-51133402EA3C}"/>
              </a:ext>
            </a:extLst>
          </p:cNvPr>
          <p:cNvSpPr/>
          <p:nvPr/>
        </p:nvSpPr>
        <p:spPr>
          <a:xfrm>
            <a:off x="3680363" y="3737892"/>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759269" y="4342444"/>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385960" y="3645701"/>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605" y="2398629"/>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55" y="2464833"/>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585932" y="3426680"/>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F8CAEC21-0A6B-41C8-8107-42AD385568B9}"/>
              </a:ext>
            </a:extLst>
          </p:cNvPr>
          <p:cNvSpPr/>
          <p:nvPr/>
        </p:nvSpPr>
        <p:spPr>
          <a:xfrm>
            <a:off x="1766769" y="355983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3021D202-4DA3-4398-87C6-C0B8BAF666D2}"/>
              </a:ext>
            </a:extLst>
          </p:cNvPr>
          <p:cNvSpPr/>
          <p:nvPr/>
        </p:nvSpPr>
        <p:spPr>
          <a:xfrm>
            <a:off x="1435576" y="394537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CFA02881-1553-4589-8C27-0AB50A119585}"/>
              </a:ext>
            </a:extLst>
          </p:cNvPr>
          <p:cNvSpPr/>
          <p:nvPr/>
        </p:nvSpPr>
        <p:spPr>
          <a:xfrm>
            <a:off x="1294634" y="3521614"/>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14FCF42D-B17E-4DE2-884B-5A7A05B4FE19}"/>
              </a:ext>
            </a:extLst>
          </p:cNvPr>
          <p:cNvSpPr/>
          <p:nvPr/>
        </p:nvSpPr>
        <p:spPr>
          <a:xfrm>
            <a:off x="1385052" y="3259495"/>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4CF53297-A341-4A12-AC93-DC3761920784}"/>
              </a:ext>
            </a:extLst>
          </p:cNvPr>
          <p:cNvSpPr/>
          <p:nvPr/>
        </p:nvSpPr>
        <p:spPr>
          <a:xfrm>
            <a:off x="1864138" y="306869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33A6CF86-E118-4175-8F0B-E70D39D5A965}"/>
              </a:ext>
            </a:extLst>
          </p:cNvPr>
          <p:cNvSpPr/>
          <p:nvPr/>
        </p:nvSpPr>
        <p:spPr>
          <a:xfrm>
            <a:off x="493754" y="2947593"/>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ED9FFFA9-7D89-498D-8F6B-0128F29A33EF}"/>
              </a:ext>
            </a:extLst>
          </p:cNvPr>
          <p:cNvSpPr/>
          <p:nvPr/>
        </p:nvSpPr>
        <p:spPr>
          <a:xfrm>
            <a:off x="914445" y="411077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FE727935-9D95-4B2F-9BBE-EE2325C79066}"/>
              </a:ext>
            </a:extLst>
          </p:cNvPr>
          <p:cNvSpPr/>
          <p:nvPr/>
        </p:nvSpPr>
        <p:spPr>
          <a:xfrm>
            <a:off x="1158061" y="4134565"/>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7FD3485B-9292-430A-96BD-FC5EC4FA643E}"/>
              </a:ext>
            </a:extLst>
          </p:cNvPr>
          <p:cNvSpPr/>
          <p:nvPr/>
        </p:nvSpPr>
        <p:spPr>
          <a:xfrm>
            <a:off x="945015" y="382248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A5794278-1948-45C9-B2F2-27E1E3B2F1A8}"/>
              </a:ext>
            </a:extLst>
          </p:cNvPr>
          <p:cNvSpPr/>
          <p:nvPr/>
        </p:nvSpPr>
        <p:spPr>
          <a:xfrm>
            <a:off x="1684060" y="3817333"/>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FAE6B274-2854-4087-B55A-98BDA5A35AB0}"/>
              </a:ext>
            </a:extLst>
          </p:cNvPr>
          <p:cNvSpPr/>
          <p:nvPr/>
        </p:nvSpPr>
        <p:spPr>
          <a:xfrm>
            <a:off x="1115325" y="4387574"/>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05C71A81-2665-4389-BC3C-59E1694A7FFD}"/>
              </a:ext>
            </a:extLst>
          </p:cNvPr>
          <p:cNvSpPr/>
          <p:nvPr/>
        </p:nvSpPr>
        <p:spPr>
          <a:xfrm>
            <a:off x="603660" y="411050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011B2BD3-B049-44E7-851B-403F57AF757B}"/>
              </a:ext>
            </a:extLst>
          </p:cNvPr>
          <p:cNvSpPr/>
          <p:nvPr/>
        </p:nvSpPr>
        <p:spPr>
          <a:xfrm>
            <a:off x="2507426" y="4292639"/>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6FF05582-08E8-4855-8CC5-6AB25E989EE9}"/>
              </a:ext>
            </a:extLst>
          </p:cNvPr>
          <p:cNvSpPr/>
          <p:nvPr/>
        </p:nvSpPr>
        <p:spPr>
          <a:xfrm>
            <a:off x="2377398" y="3945378"/>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67A2C804-1C95-483A-A04C-20C82CD07CBB}"/>
              </a:ext>
            </a:extLst>
          </p:cNvPr>
          <p:cNvSpPr/>
          <p:nvPr/>
        </p:nvSpPr>
        <p:spPr>
          <a:xfrm>
            <a:off x="2740764" y="385875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23B38543-0D88-448D-8891-1DCC1A88D3C7}"/>
              </a:ext>
            </a:extLst>
          </p:cNvPr>
          <p:cNvSpPr/>
          <p:nvPr/>
        </p:nvSpPr>
        <p:spPr>
          <a:xfrm>
            <a:off x="1963740" y="414900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DB1263EA-13C6-4143-B412-63469DBC08B3}"/>
              </a:ext>
            </a:extLst>
          </p:cNvPr>
          <p:cNvSpPr/>
          <p:nvPr/>
        </p:nvSpPr>
        <p:spPr>
          <a:xfrm>
            <a:off x="2135143" y="4409437"/>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F5BBEA85-10FE-4C83-818D-0FDCC0E0C152}"/>
              </a:ext>
            </a:extLst>
          </p:cNvPr>
          <p:cNvSpPr txBox="1"/>
          <p:nvPr/>
        </p:nvSpPr>
        <p:spPr>
          <a:xfrm>
            <a:off x="482694" y="4800468"/>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３種類に分類済み</a:t>
            </a: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04468" y="5573138"/>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大量の訓練データを用いて学習を行う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35" name="タイトル 1">
            <a:extLst>
              <a:ext uri="{FF2B5EF4-FFF2-40B4-BE49-F238E27FC236}">
                <a16:creationId xmlns:a16="http://schemas.microsoft.com/office/drawing/2014/main" id="{97984C65-1717-4E7C-8BBF-6E40935D190F}"/>
              </a:ext>
            </a:extLst>
          </p:cNvPr>
          <p:cNvSpPr txBox="1">
            <a:spLocks/>
          </p:cNvSpPr>
          <p:nvPr/>
        </p:nvSpPr>
        <p:spPr>
          <a:xfrm>
            <a:off x="453366" y="605028"/>
            <a:ext cx="8198166" cy="16235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機械学習</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が</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データ</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を使用して</a:t>
            </a: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することより</a:t>
            </a: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知的能力を向上</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させる技術</a:t>
            </a:r>
            <a:endParaRPr kumimoji="1" lang="en-US" altLang="ja-JP"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24967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機械学習と訓練データとプログラム</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機械学習のプログラム</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4654182"/>
            <a:ext cx="38779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学習の結果、文字認識の能力を獲得</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0281" y="1411415"/>
            <a:ext cx="3877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学習に使用する訓練データ</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2"/>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3"/>
          <a:stretch>
            <a:fillRect/>
          </a:stretch>
        </p:blipFill>
        <p:spPr>
          <a:xfrm>
            <a:off x="2116262" y="2330077"/>
            <a:ext cx="1444699" cy="2892574"/>
          </a:xfrm>
          <a:prstGeom prst="rect">
            <a:avLst/>
          </a:prstGeom>
        </p:spPr>
      </p:pic>
      <p:pic>
        <p:nvPicPr>
          <p:cNvPr id="3" name="図 2"/>
          <p:cNvPicPr>
            <a:picLocks noChangeAspect="1"/>
          </p:cNvPicPr>
          <p:nvPr/>
        </p:nvPicPr>
        <p:blipFill>
          <a:blip r:embed="rId4"/>
          <a:stretch>
            <a:fillRect/>
          </a:stretch>
        </p:blipFill>
        <p:spPr>
          <a:xfrm>
            <a:off x="4800532" y="5023514"/>
            <a:ext cx="3454909" cy="1697962"/>
          </a:xfrm>
          <a:prstGeom prst="rect">
            <a:avLst/>
          </a:prstGeom>
        </p:spPr>
      </p:pic>
      <p:pic>
        <p:nvPicPr>
          <p:cNvPr id="7" name="図 6"/>
          <p:cNvPicPr>
            <a:picLocks noChangeAspect="1"/>
          </p:cNvPicPr>
          <p:nvPr/>
        </p:nvPicPr>
        <p:blipFill>
          <a:blip r:embed="rId5"/>
          <a:stretch>
            <a:fillRect/>
          </a:stretch>
        </p:blipFill>
        <p:spPr>
          <a:xfrm>
            <a:off x="4691963" y="2011580"/>
            <a:ext cx="2193108" cy="2527447"/>
          </a:xfrm>
          <a:prstGeom prst="rect">
            <a:avLst/>
          </a:prstGeom>
        </p:spPr>
      </p:pic>
    </p:spTree>
    <p:extLst>
      <p:ext uri="{BB962C8B-B14F-4D97-AF65-F5344CB8AC3E}">
        <p14:creationId xmlns:p14="http://schemas.microsoft.com/office/powerpoint/2010/main" val="217995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2198451"/>
            <a:ext cx="6355868" cy="4340462"/>
          </a:xfrm>
        </p:spPr>
        <p:txBody>
          <a:bodyPr>
            <a:noAutofit/>
          </a:bodyPr>
          <a:lstStyle/>
          <a:p>
            <a:pPr marL="0" indent="0">
              <a:buNone/>
            </a:pPr>
            <a:r>
              <a:rPr lang="ja-JP" altLang="en-US" sz="2400" b="1" dirty="0">
                <a:solidFill>
                  <a:srgbClr val="374151"/>
                </a:solidFill>
                <a:latin typeface="Söhne"/>
              </a:rPr>
              <a:t>①多様な技術の理解</a:t>
            </a:r>
            <a:endParaRPr lang="en-US" altLang="ja-JP" sz="2400" b="1" dirty="0">
              <a:solidFill>
                <a:srgbClr val="374151"/>
              </a:solidFill>
              <a:latin typeface="Söhne"/>
            </a:endParaRPr>
          </a:p>
          <a:p>
            <a:pPr marL="0" indent="0">
              <a:buNone/>
            </a:pPr>
            <a:r>
              <a:rPr lang="ja-JP" altLang="en-US" sz="2400" b="1" dirty="0">
                <a:solidFill>
                  <a:srgbClr val="374151"/>
                </a:solidFill>
                <a:latin typeface="Söhne"/>
              </a:rPr>
              <a:t>②コンピュータとプログラミングの基礎知識</a:t>
            </a:r>
            <a:endParaRPr lang="en-US" altLang="ja-JP" sz="2400" b="1" dirty="0">
              <a:solidFill>
                <a:srgbClr val="374151"/>
              </a:solidFill>
              <a:latin typeface="Söhne"/>
            </a:endParaRPr>
          </a:p>
          <a:p>
            <a:pPr marL="0" indent="0">
              <a:buNone/>
            </a:pPr>
            <a:r>
              <a:rPr lang="ja-JP" altLang="en-US" sz="2400" b="1" dirty="0">
                <a:solidFill>
                  <a:srgbClr val="374151"/>
                </a:solidFill>
                <a:latin typeface="Söhne"/>
              </a:rPr>
              <a:t>③</a:t>
            </a:r>
            <a:r>
              <a:rPr lang="en-US" altLang="ja-JP" sz="2400" b="1" dirty="0">
                <a:solidFill>
                  <a:srgbClr val="374151"/>
                </a:solidFill>
                <a:latin typeface="Söhne"/>
              </a:rPr>
              <a:t>AI</a:t>
            </a:r>
            <a:r>
              <a:rPr lang="ja-JP" altLang="en-US" sz="2400" b="1" dirty="0">
                <a:solidFill>
                  <a:srgbClr val="374151"/>
                </a:solidFill>
                <a:latin typeface="Söhne"/>
              </a:rPr>
              <a:t>とプログラミングの深い関連性</a:t>
            </a:r>
            <a:endParaRPr lang="en-US" altLang="ja-JP" sz="2400" b="1" dirty="0">
              <a:solidFill>
                <a:srgbClr val="374151"/>
              </a:solidFill>
              <a:latin typeface="Söhne"/>
            </a:endParaRPr>
          </a:p>
          <a:p>
            <a:pPr marL="0" indent="0">
              <a:buNone/>
            </a:pPr>
            <a:endParaRPr lang="en-US" altLang="ja-JP" sz="1800" dirty="0">
              <a:solidFill>
                <a:srgbClr val="374151"/>
              </a:solidFill>
              <a:latin typeface="Söhne"/>
            </a:endParaRPr>
          </a:p>
          <a:p>
            <a:pPr marL="0" indent="0">
              <a:buNone/>
            </a:pPr>
            <a:r>
              <a:rPr lang="ja-JP" altLang="en-US" sz="2400" dirty="0"/>
              <a:t>技術者としての能力を高め、新しい発見やアイデアの創出にもつながる</a:t>
            </a:r>
            <a:endParaRPr lang="en-US" altLang="ja-JP" sz="2400"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3</a:t>
            </a:fld>
            <a:endParaRPr kumimoji="1" lang="ja-JP" altLang="en-US" dirty="0"/>
          </a:p>
        </p:txBody>
      </p:sp>
    </p:spTree>
    <p:extLst>
      <p:ext uri="{BB962C8B-B14F-4D97-AF65-F5344CB8AC3E}">
        <p14:creationId xmlns:p14="http://schemas.microsoft.com/office/powerpoint/2010/main" val="1655053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30</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294341" cy="5935547"/>
          </a:xfrm>
        </p:spPr>
        <p:txBody>
          <a:bodyPr>
            <a:normAutofit fontScale="92500" lnSpcReduction="10000"/>
          </a:bodyPr>
          <a:lstStyle/>
          <a:p>
            <a:pPr marL="0" indent="0">
              <a:buNone/>
            </a:pPr>
            <a:r>
              <a:rPr lang="ja-JP" altLang="en-US" b="1" dirty="0"/>
              <a:t>機械学習の特徴</a:t>
            </a:r>
            <a:endParaRPr lang="en-US" altLang="ja-JP" dirty="0"/>
          </a:p>
          <a:p>
            <a:r>
              <a:rPr lang="ja-JP" altLang="en-US" dirty="0"/>
              <a:t>データを用いて知的能力を向上</a:t>
            </a:r>
          </a:p>
          <a:p>
            <a:r>
              <a:rPr lang="ja-JP" altLang="en-US" dirty="0"/>
              <a:t>自動でデータのパターンを抽出</a:t>
            </a:r>
          </a:p>
          <a:p>
            <a:r>
              <a:rPr lang="ja-JP" altLang="en-US" dirty="0"/>
              <a:t>さまざまなタスクを自動実行</a:t>
            </a:r>
          </a:p>
          <a:p>
            <a:pPr marL="0" indent="0">
              <a:buNone/>
            </a:pPr>
            <a:r>
              <a:rPr lang="ja-JP" altLang="en-US" b="1" dirty="0"/>
              <a:t>応用事例</a:t>
            </a:r>
            <a:endParaRPr lang="en-US" altLang="ja-JP" dirty="0"/>
          </a:p>
          <a:p>
            <a:pPr marL="0" indent="0">
              <a:buNone/>
            </a:pPr>
            <a:r>
              <a:rPr lang="ja-JP" altLang="en-US" dirty="0"/>
              <a:t>　画像理解、自然言語処理、予測</a:t>
            </a:r>
            <a:endParaRPr lang="en-US" altLang="ja-JP" dirty="0"/>
          </a:p>
          <a:p>
            <a:pPr marL="0" indent="0">
              <a:buNone/>
            </a:pPr>
            <a:r>
              <a:rPr lang="ja-JP" altLang="en-US" dirty="0"/>
              <a:t>　など多数</a:t>
            </a:r>
            <a:endParaRPr lang="en-US" altLang="ja-JP" dirty="0"/>
          </a:p>
          <a:p>
            <a:pPr marL="0" indent="0">
              <a:buNone/>
            </a:pPr>
            <a:r>
              <a:rPr lang="ja-JP" altLang="en-US" b="1" dirty="0"/>
              <a:t>機械学習の定義</a:t>
            </a:r>
            <a:r>
              <a:rPr lang="ja-JP" altLang="en-US" dirty="0"/>
              <a:t>：</a:t>
            </a:r>
            <a:endParaRPr lang="en-US" altLang="ja-JP" dirty="0"/>
          </a:p>
          <a:p>
            <a:r>
              <a:rPr lang="ja-JP" altLang="en-US" b="1" dirty="0"/>
              <a:t>訓練データ</a:t>
            </a:r>
            <a:r>
              <a:rPr lang="ja-JP" altLang="en-US" dirty="0"/>
              <a:t>を用いて</a:t>
            </a:r>
            <a:r>
              <a:rPr lang="ja-JP" altLang="en-US" b="1" dirty="0"/>
              <a:t>学習</a:t>
            </a:r>
            <a:r>
              <a:rPr lang="ja-JP" altLang="en-US" dirty="0"/>
              <a:t>し、その結果として知的能力が向上</a:t>
            </a:r>
          </a:p>
          <a:p>
            <a:r>
              <a:rPr lang="ja-JP" altLang="en-US" dirty="0"/>
              <a:t>訓練データの追加により、さらに知的能力が向上する可能性</a:t>
            </a:r>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機械学習まとめ</a:t>
            </a:r>
            <a:endParaRPr lang="ja-JP" altLang="en-US" dirty="0"/>
          </a:p>
        </p:txBody>
      </p:sp>
    </p:spTree>
    <p:extLst>
      <p:ext uri="{BB962C8B-B14F-4D97-AF65-F5344CB8AC3E}">
        <p14:creationId xmlns:p14="http://schemas.microsoft.com/office/powerpoint/2010/main" val="321748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81B39-687E-45E0-A24F-C3C567841E00}"/>
              </a:ext>
            </a:extLst>
          </p:cNvPr>
          <p:cNvSpPr>
            <a:spLocks noGrp="1"/>
          </p:cNvSpPr>
          <p:nvPr>
            <p:ph type="title"/>
          </p:nvPr>
        </p:nvSpPr>
        <p:spPr>
          <a:xfrm>
            <a:off x="321845" y="175028"/>
            <a:ext cx="8461208" cy="469865"/>
          </a:xfrm>
        </p:spPr>
        <p:txBody>
          <a:bodyPr>
            <a:normAutofit fontScale="90000"/>
          </a:bodyPr>
          <a:lstStyle/>
          <a:p>
            <a:r>
              <a:rPr kumimoji="1" lang="ja-JP" altLang="en-US" dirty="0"/>
              <a:t>一般のプログラミング</a:t>
            </a:r>
          </a:p>
        </p:txBody>
      </p:sp>
      <p:sp>
        <p:nvSpPr>
          <p:cNvPr id="4" name="スライド番号プレースホルダー 3">
            <a:extLst>
              <a:ext uri="{FF2B5EF4-FFF2-40B4-BE49-F238E27FC236}">
                <a16:creationId xmlns:a16="http://schemas.microsoft.com/office/drawing/2014/main" id="{0474F021-5E3E-4D99-9D04-2027E1D1B877}"/>
              </a:ext>
            </a:extLst>
          </p:cNvPr>
          <p:cNvSpPr>
            <a:spLocks noGrp="1"/>
          </p:cNvSpPr>
          <p:nvPr>
            <p:ph type="sldNum" sz="quarter" idx="12"/>
          </p:nvPr>
        </p:nvSpPr>
        <p:spPr/>
        <p:txBody>
          <a:bodyPr/>
          <a:lstStyle/>
          <a:p>
            <a:fld id="{E205D82C-95A1-431E-8E38-AA614A14CDCF}" type="slidenum">
              <a:rPr kumimoji="1" lang="ja-JP" altLang="en-US" smtClean="0"/>
              <a:t>31</a:t>
            </a:fld>
            <a:endParaRPr kumimoji="1" lang="ja-JP" altLang="en-US"/>
          </a:p>
        </p:txBody>
      </p:sp>
      <p:sp>
        <p:nvSpPr>
          <p:cNvPr id="6" name="正方形/長方形 5">
            <a:extLst>
              <a:ext uri="{FF2B5EF4-FFF2-40B4-BE49-F238E27FC236}">
                <a16:creationId xmlns:a16="http://schemas.microsoft.com/office/drawing/2014/main" id="{C528C956-F21A-45BA-9E5D-0AE9A460FCC9}"/>
              </a:ext>
            </a:extLst>
          </p:cNvPr>
          <p:cNvSpPr/>
          <p:nvPr/>
        </p:nvSpPr>
        <p:spPr>
          <a:xfrm>
            <a:off x="2763983" y="106658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557E9A0-F297-45B3-B220-51305C26BD56}"/>
              </a:ext>
            </a:extLst>
          </p:cNvPr>
          <p:cNvSpPr txBox="1"/>
          <p:nvPr/>
        </p:nvSpPr>
        <p:spPr>
          <a:xfrm>
            <a:off x="3324274" y="2806252"/>
            <a:ext cx="2031325"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コンピュータ</a:t>
            </a:r>
          </a:p>
        </p:txBody>
      </p:sp>
      <p:sp>
        <p:nvSpPr>
          <p:cNvPr id="8" name="正方形/長方形 7">
            <a:extLst>
              <a:ext uri="{FF2B5EF4-FFF2-40B4-BE49-F238E27FC236}">
                <a16:creationId xmlns:a16="http://schemas.microsoft.com/office/drawing/2014/main" id="{9983CB33-190D-4057-9277-8525886C4082}"/>
              </a:ext>
            </a:extLst>
          </p:cNvPr>
          <p:cNvSpPr/>
          <p:nvPr/>
        </p:nvSpPr>
        <p:spPr>
          <a:xfrm>
            <a:off x="3048001" y="125361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B4ABC2D-5ABB-4E75-8F72-045CCF165898}"/>
              </a:ext>
            </a:extLst>
          </p:cNvPr>
          <p:cNvSpPr txBox="1"/>
          <p:nvPr/>
        </p:nvSpPr>
        <p:spPr>
          <a:xfrm>
            <a:off x="3545203" y="1662831"/>
            <a:ext cx="1723549"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プログラム</a:t>
            </a:r>
          </a:p>
        </p:txBody>
      </p:sp>
      <p:sp>
        <p:nvSpPr>
          <p:cNvPr id="10" name="矢印: 右 9">
            <a:extLst>
              <a:ext uri="{FF2B5EF4-FFF2-40B4-BE49-F238E27FC236}">
                <a16:creationId xmlns:a16="http://schemas.microsoft.com/office/drawing/2014/main" id="{C0D5AC37-8880-48CE-9D41-F21840BF2DAF}"/>
              </a:ext>
            </a:extLst>
          </p:cNvPr>
          <p:cNvSpPr/>
          <p:nvPr/>
        </p:nvSpPr>
        <p:spPr>
          <a:xfrm>
            <a:off x="2105892" y="178701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3034A203-928E-4F06-B52A-5A23B037B657}"/>
              </a:ext>
            </a:extLst>
          </p:cNvPr>
          <p:cNvSpPr/>
          <p:nvPr/>
        </p:nvSpPr>
        <p:spPr>
          <a:xfrm>
            <a:off x="6300916" y="178701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FCBB432-EE87-4035-BA03-159676E6D8BD}"/>
              </a:ext>
            </a:extLst>
          </p:cNvPr>
          <p:cNvSpPr txBox="1"/>
          <p:nvPr/>
        </p:nvSpPr>
        <p:spPr>
          <a:xfrm>
            <a:off x="74567" y="1690313"/>
            <a:ext cx="2031325" cy="830997"/>
          </a:xfrm>
          <a:prstGeom prst="rect">
            <a:avLst/>
          </a:prstGeom>
          <a:noFill/>
        </p:spPr>
        <p:txBody>
          <a:bodyPr wrap="square" rtlCol="0">
            <a:spAutoFit/>
          </a:bodyPr>
          <a:lstStyle/>
          <a:p>
            <a:pPr algn="ctr"/>
            <a:r>
              <a:rPr kumimoji="1" lang="ja-JP" altLang="en-US" sz="2400" b="1" dirty="0">
                <a:latin typeface="メイリオ" panose="020B0604030504040204" pitchFamily="50" charset="-128"/>
                <a:ea typeface="メイリオ" panose="020B0604030504040204" pitchFamily="50" charset="-128"/>
              </a:rPr>
              <a:t>データ</a:t>
            </a:r>
            <a:endParaRPr kumimoji="1" lang="en-US" altLang="ja-JP" sz="2400" b="1" dirty="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（入力）</a:t>
            </a:r>
          </a:p>
        </p:txBody>
      </p:sp>
      <p:sp>
        <p:nvSpPr>
          <p:cNvPr id="13" name="テキスト ボックス 12">
            <a:extLst>
              <a:ext uri="{FF2B5EF4-FFF2-40B4-BE49-F238E27FC236}">
                <a16:creationId xmlns:a16="http://schemas.microsoft.com/office/drawing/2014/main" id="{437A6936-2D72-428F-BC25-171A8C403CBD}"/>
              </a:ext>
            </a:extLst>
          </p:cNvPr>
          <p:cNvSpPr txBox="1"/>
          <p:nvPr/>
        </p:nvSpPr>
        <p:spPr>
          <a:xfrm>
            <a:off x="6795729" y="1893663"/>
            <a:ext cx="2031325" cy="461665"/>
          </a:xfrm>
          <a:prstGeom prst="rect">
            <a:avLst/>
          </a:prstGeom>
          <a:noFill/>
        </p:spPr>
        <p:txBody>
          <a:bodyPr wrap="square" rtlCol="0">
            <a:spAutoFit/>
          </a:bodyPr>
          <a:lstStyle/>
          <a:p>
            <a:pPr algn="ctr"/>
            <a:r>
              <a:rPr kumimoji="1" lang="ja-JP" altLang="en-US" sz="2400" b="1" dirty="0">
                <a:latin typeface="メイリオ" panose="020B0604030504040204" pitchFamily="50" charset="-128"/>
                <a:ea typeface="メイリオ" panose="020B0604030504040204" pitchFamily="50" charset="-128"/>
              </a:rPr>
              <a:t>処理結果</a:t>
            </a:r>
          </a:p>
        </p:txBody>
      </p:sp>
      <p:sp>
        <p:nvSpPr>
          <p:cNvPr id="14" name="テキスト ボックス 13">
            <a:extLst>
              <a:ext uri="{FF2B5EF4-FFF2-40B4-BE49-F238E27FC236}">
                <a16:creationId xmlns:a16="http://schemas.microsoft.com/office/drawing/2014/main" id="{937E25E1-E594-427E-A9CC-4BB00716F22F}"/>
              </a:ext>
            </a:extLst>
          </p:cNvPr>
          <p:cNvSpPr txBox="1"/>
          <p:nvPr/>
        </p:nvSpPr>
        <p:spPr>
          <a:xfrm>
            <a:off x="665498" y="5052994"/>
            <a:ext cx="5929828" cy="1384995"/>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あらゆる入力について</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正しい処理結果が得られるように，</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プログラムを作成し，テストする</a:t>
            </a:r>
            <a:endParaRPr kumimoji="1" lang="en-US" altLang="ja-JP" sz="28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54905C33-5559-4B81-B187-A5A9952E9794}"/>
              </a:ext>
            </a:extLst>
          </p:cNvPr>
          <p:cNvSpPr txBox="1"/>
          <p:nvPr/>
        </p:nvSpPr>
        <p:spPr>
          <a:xfrm>
            <a:off x="6680313" y="2806252"/>
            <a:ext cx="1800493" cy="2031325"/>
          </a:xfrm>
          <a:prstGeom prst="rect">
            <a:avLst/>
          </a:prstGeom>
          <a:noFill/>
        </p:spPr>
        <p:txBody>
          <a:bodyPr wrap="none" rtlCol="0">
            <a:spAutoFit/>
          </a:bodyPr>
          <a:lstStyle/>
          <a:p>
            <a:r>
              <a:rPr kumimoji="1" lang="ja-JP" altLang="en-US" b="1" dirty="0">
                <a:solidFill>
                  <a:schemeClr val="accent6">
                    <a:lumMod val="75000"/>
                  </a:schemeClr>
                </a:solidFill>
              </a:rPr>
              <a:t>入力　処理結果</a:t>
            </a:r>
            <a:endParaRPr kumimoji="1" lang="en-US" altLang="ja-JP" b="1" dirty="0">
              <a:solidFill>
                <a:schemeClr val="accent6">
                  <a:lumMod val="75000"/>
                </a:schemeClr>
              </a:solidFill>
            </a:endParaRPr>
          </a:p>
          <a:p>
            <a:r>
              <a:rPr kumimoji="1" lang="ja-JP" altLang="en-US" b="1" dirty="0">
                <a:solidFill>
                  <a:schemeClr val="accent6">
                    <a:lumMod val="75000"/>
                  </a:schemeClr>
                </a:solidFill>
              </a:rPr>
              <a:t>９　　５００</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１０　５００</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１１　５００</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１２　１０００</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１３　１０００</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１４　１０００</a:t>
            </a:r>
          </a:p>
        </p:txBody>
      </p:sp>
      <p:sp>
        <p:nvSpPr>
          <p:cNvPr id="3" name="テキスト ボックス 2">
            <a:extLst>
              <a:ext uri="{FF2B5EF4-FFF2-40B4-BE49-F238E27FC236}">
                <a16:creationId xmlns:a16="http://schemas.microsoft.com/office/drawing/2014/main" id="{A7D20CDA-DCFF-3E25-92CA-C4832723A848}"/>
              </a:ext>
            </a:extLst>
          </p:cNvPr>
          <p:cNvSpPr txBox="1"/>
          <p:nvPr/>
        </p:nvSpPr>
        <p:spPr>
          <a:xfrm>
            <a:off x="863555" y="2647772"/>
            <a:ext cx="877163" cy="2031325"/>
          </a:xfrm>
          <a:prstGeom prst="rect">
            <a:avLst/>
          </a:prstGeom>
          <a:noFill/>
        </p:spPr>
        <p:txBody>
          <a:bodyPr wrap="none" rtlCol="0">
            <a:spAutoFit/>
          </a:bodyPr>
          <a:lstStyle/>
          <a:p>
            <a:r>
              <a:rPr kumimoji="1" lang="ja-JP" altLang="en-US" b="1" dirty="0">
                <a:solidFill>
                  <a:schemeClr val="accent6">
                    <a:lumMod val="75000"/>
                  </a:schemeClr>
                </a:solidFill>
              </a:rPr>
              <a:t>入力　</a:t>
            </a:r>
            <a:endParaRPr kumimoji="1" lang="en-US" altLang="ja-JP" b="1" dirty="0">
              <a:solidFill>
                <a:schemeClr val="accent6">
                  <a:lumMod val="75000"/>
                </a:schemeClr>
              </a:solidFill>
            </a:endParaRPr>
          </a:p>
          <a:p>
            <a:r>
              <a:rPr kumimoji="1" lang="ja-JP" altLang="en-US" b="1" dirty="0">
                <a:solidFill>
                  <a:schemeClr val="accent6">
                    <a:lumMod val="75000"/>
                  </a:schemeClr>
                </a:solidFill>
              </a:rPr>
              <a:t>９　　</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１０　</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１１　</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１２　</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１３　</a:t>
            </a:r>
            <a:endParaRPr kumimoji="1" lang="en-US" altLang="ja-JP" b="1" dirty="0">
              <a:solidFill>
                <a:schemeClr val="accent6">
                  <a:lumMod val="75000"/>
                </a:schemeClr>
              </a:solidFill>
            </a:endParaRPr>
          </a:p>
          <a:p>
            <a:r>
              <a:rPr kumimoji="1" lang="ja-JP" altLang="en-US" b="1" dirty="0">
                <a:solidFill>
                  <a:schemeClr val="accent6">
                    <a:lumMod val="75000"/>
                  </a:schemeClr>
                </a:solidFill>
              </a:rPr>
              <a:t>１４　</a:t>
            </a:r>
          </a:p>
        </p:txBody>
      </p:sp>
    </p:spTree>
    <p:extLst>
      <p:ext uri="{BB962C8B-B14F-4D97-AF65-F5344CB8AC3E}">
        <p14:creationId xmlns:p14="http://schemas.microsoft.com/office/powerpoint/2010/main" val="3405467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77B59C-A8C7-482E-8660-6147BD032093}"/>
              </a:ext>
            </a:extLst>
          </p:cNvPr>
          <p:cNvSpPr>
            <a:spLocks noGrp="1"/>
          </p:cNvSpPr>
          <p:nvPr>
            <p:ph type="title"/>
          </p:nvPr>
        </p:nvSpPr>
        <p:spPr/>
        <p:txBody>
          <a:bodyPr>
            <a:normAutofit fontScale="90000"/>
          </a:bodyPr>
          <a:lstStyle/>
          <a:p>
            <a:r>
              <a:rPr kumimoji="1" lang="ja-JP" altLang="en-US" dirty="0"/>
              <a:t>機械学習での予測</a:t>
            </a:r>
          </a:p>
        </p:txBody>
      </p:sp>
      <p:sp>
        <p:nvSpPr>
          <p:cNvPr id="4" name="スライド番号プレースホルダー 3">
            <a:extLst>
              <a:ext uri="{FF2B5EF4-FFF2-40B4-BE49-F238E27FC236}">
                <a16:creationId xmlns:a16="http://schemas.microsoft.com/office/drawing/2014/main" id="{961D76D2-2197-43B8-A9CF-2DD20A670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87140139-0F7E-4667-A043-C1F138CCA0CB}"/>
              </a:ext>
            </a:extLst>
          </p:cNvPr>
          <p:cNvSpPr/>
          <p:nvPr/>
        </p:nvSpPr>
        <p:spPr>
          <a:xfrm>
            <a:off x="2751283" y="76731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DA30B4C-6E2B-44E5-AE00-6B27206A2370}"/>
              </a:ext>
            </a:extLst>
          </p:cNvPr>
          <p:cNvSpPr txBox="1"/>
          <p:nvPr/>
        </p:nvSpPr>
        <p:spPr>
          <a:xfrm>
            <a:off x="3311574" y="250698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8" name="正方形/長方形 7">
            <a:extLst>
              <a:ext uri="{FF2B5EF4-FFF2-40B4-BE49-F238E27FC236}">
                <a16:creationId xmlns:a16="http://schemas.microsoft.com/office/drawing/2014/main" id="{06694049-A592-43C9-A825-FBD57346D882}"/>
              </a:ext>
            </a:extLst>
          </p:cNvPr>
          <p:cNvSpPr/>
          <p:nvPr/>
        </p:nvSpPr>
        <p:spPr>
          <a:xfrm>
            <a:off x="3035301" y="95434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E0A0461-CA2F-4E81-A479-D5B54310E0A6}"/>
              </a:ext>
            </a:extLst>
          </p:cNvPr>
          <p:cNvSpPr txBox="1"/>
          <p:nvPr/>
        </p:nvSpPr>
        <p:spPr>
          <a:xfrm>
            <a:off x="3532503" y="136356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0" name="矢印: 右 9">
            <a:extLst>
              <a:ext uri="{FF2B5EF4-FFF2-40B4-BE49-F238E27FC236}">
                <a16:creationId xmlns:a16="http://schemas.microsoft.com/office/drawing/2014/main" id="{EC54D227-46A0-4199-853D-9D467E2C5682}"/>
              </a:ext>
            </a:extLst>
          </p:cNvPr>
          <p:cNvSpPr/>
          <p:nvPr/>
        </p:nvSpPr>
        <p:spPr>
          <a:xfrm>
            <a:off x="2093192"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2711BF7D-DE37-431D-A5AE-36CE73E1CEE7}"/>
              </a:ext>
            </a:extLst>
          </p:cNvPr>
          <p:cNvSpPr/>
          <p:nvPr/>
        </p:nvSpPr>
        <p:spPr>
          <a:xfrm>
            <a:off x="6288216"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57F1BD9-9825-4BFD-B23F-9DCAAEE1139C}"/>
              </a:ext>
            </a:extLst>
          </p:cNvPr>
          <p:cNvSpPr txBox="1"/>
          <p:nvPr/>
        </p:nvSpPr>
        <p:spPr>
          <a:xfrm>
            <a:off x="61867" y="139104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13" name="テキスト ボックス 12">
            <a:extLst>
              <a:ext uri="{FF2B5EF4-FFF2-40B4-BE49-F238E27FC236}">
                <a16:creationId xmlns:a16="http://schemas.microsoft.com/office/drawing/2014/main" id="{24943AAB-AEAB-44EB-BB82-5AFC0604A4F6}"/>
              </a:ext>
            </a:extLst>
          </p:cNvPr>
          <p:cNvSpPr txBox="1"/>
          <p:nvPr/>
        </p:nvSpPr>
        <p:spPr>
          <a:xfrm>
            <a:off x="6898446" y="1384115"/>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予測結果</a:t>
            </a:r>
          </a:p>
        </p:txBody>
      </p:sp>
      <p:sp>
        <p:nvSpPr>
          <p:cNvPr id="14" name="テキスト ボックス 13">
            <a:extLst>
              <a:ext uri="{FF2B5EF4-FFF2-40B4-BE49-F238E27FC236}">
                <a16:creationId xmlns:a16="http://schemas.microsoft.com/office/drawing/2014/main" id="{A07E4A9A-7068-4183-A212-DBE699486D5F}"/>
              </a:ext>
            </a:extLst>
          </p:cNvPr>
          <p:cNvSpPr txBox="1"/>
          <p:nvPr/>
        </p:nvSpPr>
        <p:spPr>
          <a:xfrm>
            <a:off x="800986" y="5387417"/>
            <a:ext cx="916148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訓練データにより，学習が行われる。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新しいデータに対しては、自動で処理が行われる。　　</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E50832F4-E112-4A53-8D6D-CCA772480948}"/>
              </a:ext>
            </a:extLst>
          </p:cNvPr>
          <p:cNvSpPr txBox="1"/>
          <p:nvPr/>
        </p:nvSpPr>
        <p:spPr>
          <a:xfrm>
            <a:off x="7013524" y="2222040"/>
            <a:ext cx="180049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予測結果</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5B1820A4-E650-4B48-9118-EF98F89C28FF}"/>
              </a:ext>
            </a:extLst>
          </p:cNvPr>
          <p:cNvSpPr txBox="1"/>
          <p:nvPr/>
        </p:nvSpPr>
        <p:spPr>
          <a:xfrm>
            <a:off x="4124973" y="3325273"/>
            <a:ext cx="226215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7" name="矢印: 右 16">
            <a:extLst>
              <a:ext uri="{FF2B5EF4-FFF2-40B4-BE49-F238E27FC236}">
                <a16:creationId xmlns:a16="http://schemas.microsoft.com/office/drawing/2014/main" id="{9A07CF4E-1462-4816-ADAE-9F86E0305F9D}"/>
              </a:ext>
            </a:extLst>
          </p:cNvPr>
          <p:cNvSpPr/>
          <p:nvPr/>
        </p:nvSpPr>
        <p:spPr>
          <a:xfrm rot="16200000">
            <a:off x="3155710" y="3169072"/>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7AA6149E-0BD5-43E0-98F9-D789E40CD968}"/>
              </a:ext>
            </a:extLst>
          </p:cNvPr>
          <p:cNvSpPr txBox="1"/>
          <p:nvPr/>
        </p:nvSpPr>
        <p:spPr>
          <a:xfrm>
            <a:off x="1806476" y="3802058"/>
            <a:ext cx="23406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a:t>
            </a:r>
          </a:p>
        </p:txBody>
      </p:sp>
      <p:sp>
        <p:nvSpPr>
          <p:cNvPr id="19" name="テキスト ボックス 18">
            <a:extLst>
              <a:ext uri="{FF2B5EF4-FFF2-40B4-BE49-F238E27FC236}">
                <a16:creationId xmlns:a16="http://schemas.microsoft.com/office/drawing/2014/main" id="{4A5159B4-9FEB-412B-9CFA-7E7B56E6748A}"/>
              </a:ext>
            </a:extLst>
          </p:cNvPr>
          <p:cNvSpPr txBox="1"/>
          <p:nvPr/>
        </p:nvSpPr>
        <p:spPr>
          <a:xfrm>
            <a:off x="846830" y="2349999"/>
            <a:ext cx="64633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79376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0BCD37F-A908-4E8B-862B-36FC5ED128FE}"/>
              </a:ext>
            </a:extLst>
          </p:cNvPr>
          <p:cNvSpPr>
            <a:spLocks noGrp="1"/>
          </p:cNvSpPr>
          <p:nvPr>
            <p:ph idx="1"/>
          </p:nvPr>
        </p:nvSpPr>
        <p:spPr>
          <a:xfrm>
            <a:off x="341395" y="374614"/>
            <a:ext cx="8601076" cy="6346861"/>
          </a:xfrm>
        </p:spPr>
        <p:txBody>
          <a:bodyPr/>
          <a:lstStyle/>
          <a:p>
            <a:pPr marL="0" indent="0">
              <a:buNone/>
            </a:pPr>
            <a:r>
              <a:rPr kumimoji="1" lang="ja-JP" altLang="en-US" dirty="0"/>
              <a:t>① </a:t>
            </a:r>
            <a:r>
              <a:rPr kumimoji="1" lang="ja-JP" altLang="en-US" b="1" dirty="0"/>
              <a:t>一般のプログラミング</a:t>
            </a:r>
            <a:endParaRPr kumimoji="1" lang="en-US" altLang="ja-JP" b="1"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② </a:t>
            </a:r>
            <a:r>
              <a:rPr lang="ja-JP" altLang="en-US" b="1" dirty="0"/>
              <a:t>機械学習</a:t>
            </a:r>
            <a:endParaRPr kumimoji="1" lang="ja-JP" altLang="en-US" b="1" dirty="0"/>
          </a:p>
        </p:txBody>
      </p:sp>
      <p:sp>
        <p:nvSpPr>
          <p:cNvPr id="4" name="スライド番号プレースホルダー 3">
            <a:extLst>
              <a:ext uri="{FF2B5EF4-FFF2-40B4-BE49-F238E27FC236}">
                <a16:creationId xmlns:a16="http://schemas.microsoft.com/office/drawing/2014/main" id="{BAD08E76-CB62-4E70-9D25-712FBB38D9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697CD0A4-7D33-44EA-9520-FEC22E0DB8F5}"/>
              </a:ext>
            </a:extLst>
          </p:cNvPr>
          <p:cNvSpPr txBox="1"/>
          <p:nvPr/>
        </p:nvSpPr>
        <p:spPr>
          <a:xfrm>
            <a:off x="4572000" y="209253"/>
            <a:ext cx="43704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・プログラムは人間が作成し，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テストし，調整する．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25D365FD-03D6-4A6A-9E80-D8241481035E}"/>
              </a:ext>
            </a:extLst>
          </p:cNvPr>
          <p:cNvSpPr/>
          <p:nvPr/>
        </p:nvSpPr>
        <p:spPr>
          <a:xfrm>
            <a:off x="2763983" y="106658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AA45AF9-3191-4344-B53F-68CDA2E43D22}"/>
              </a:ext>
            </a:extLst>
          </p:cNvPr>
          <p:cNvSpPr txBox="1"/>
          <p:nvPr/>
        </p:nvSpPr>
        <p:spPr>
          <a:xfrm>
            <a:off x="3324274" y="280625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9" name="正方形/長方形 8">
            <a:extLst>
              <a:ext uri="{FF2B5EF4-FFF2-40B4-BE49-F238E27FC236}">
                <a16:creationId xmlns:a16="http://schemas.microsoft.com/office/drawing/2014/main" id="{E1B582CA-8E1D-4AAF-9ACD-E865D8445ADD}"/>
              </a:ext>
            </a:extLst>
          </p:cNvPr>
          <p:cNvSpPr/>
          <p:nvPr/>
        </p:nvSpPr>
        <p:spPr>
          <a:xfrm>
            <a:off x="3048001" y="125361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4FCC029A-1B06-4AC6-8796-459ACA916E1C}"/>
              </a:ext>
            </a:extLst>
          </p:cNvPr>
          <p:cNvSpPr txBox="1"/>
          <p:nvPr/>
        </p:nvSpPr>
        <p:spPr>
          <a:xfrm>
            <a:off x="3545203" y="166283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1" name="矢印: 右 10">
            <a:extLst>
              <a:ext uri="{FF2B5EF4-FFF2-40B4-BE49-F238E27FC236}">
                <a16:creationId xmlns:a16="http://schemas.microsoft.com/office/drawing/2014/main" id="{CB6293A0-CDBE-4B90-B405-1FFAE6F4F67B}"/>
              </a:ext>
            </a:extLst>
          </p:cNvPr>
          <p:cNvSpPr/>
          <p:nvPr/>
        </p:nvSpPr>
        <p:spPr>
          <a:xfrm>
            <a:off x="2105892" y="178701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D0E07CAB-0A7E-425D-B531-D664BED41A5B}"/>
              </a:ext>
            </a:extLst>
          </p:cNvPr>
          <p:cNvSpPr/>
          <p:nvPr/>
        </p:nvSpPr>
        <p:spPr>
          <a:xfrm>
            <a:off x="6300916" y="178701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98A31E49-4CB4-435F-BE20-19A640FB28FE}"/>
              </a:ext>
            </a:extLst>
          </p:cNvPr>
          <p:cNvSpPr txBox="1"/>
          <p:nvPr/>
        </p:nvSpPr>
        <p:spPr>
          <a:xfrm>
            <a:off x="74567" y="169031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14" name="テキスト ボックス 13">
            <a:extLst>
              <a:ext uri="{FF2B5EF4-FFF2-40B4-BE49-F238E27FC236}">
                <a16:creationId xmlns:a16="http://schemas.microsoft.com/office/drawing/2014/main" id="{2E9EA3D2-566D-4218-9320-F7F45E5504E7}"/>
              </a:ext>
            </a:extLst>
          </p:cNvPr>
          <p:cNvSpPr txBox="1"/>
          <p:nvPr/>
        </p:nvSpPr>
        <p:spPr>
          <a:xfrm>
            <a:off x="6693740" y="1893663"/>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処理結果</a:t>
            </a:r>
          </a:p>
        </p:txBody>
      </p:sp>
      <p:sp>
        <p:nvSpPr>
          <p:cNvPr id="15" name="正方形/長方形 14">
            <a:extLst>
              <a:ext uri="{FF2B5EF4-FFF2-40B4-BE49-F238E27FC236}">
                <a16:creationId xmlns:a16="http://schemas.microsoft.com/office/drawing/2014/main" id="{BD00B325-BB9E-4A0D-BC30-EEA4264CA002}"/>
              </a:ext>
            </a:extLst>
          </p:cNvPr>
          <p:cNvSpPr/>
          <p:nvPr/>
        </p:nvSpPr>
        <p:spPr>
          <a:xfrm>
            <a:off x="2763983" y="425725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FCE71FFE-A013-42CD-B12A-0FFD7A02E57F}"/>
              </a:ext>
            </a:extLst>
          </p:cNvPr>
          <p:cNvSpPr txBox="1"/>
          <p:nvPr/>
        </p:nvSpPr>
        <p:spPr>
          <a:xfrm>
            <a:off x="3324274" y="599692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17" name="正方形/長方形 16">
            <a:extLst>
              <a:ext uri="{FF2B5EF4-FFF2-40B4-BE49-F238E27FC236}">
                <a16:creationId xmlns:a16="http://schemas.microsoft.com/office/drawing/2014/main" id="{9B14C78B-EAF8-4D5A-8C90-F6ECD2FBCFB2}"/>
              </a:ext>
            </a:extLst>
          </p:cNvPr>
          <p:cNvSpPr/>
          <p:nvPr/>
        </p:nvSpPr>
        <p:spPr>
          <a:xfrm>
            <a:off x="3048001" y="444428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AC40B0F0-29DD-403A-9D4E-BD8EEA5C811E}"/>
              </a:ext>
            </a:extLst>
          </p:cNvPr>
          <p:cNvSpPr txBox="1"/>
          <p:nvPr/>
        </p:nvSpPr>
        <p:spPr>
          <a:xfrm>
            <a:off x="3545203" y="485350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9" name="矢印: 右 18">
            <a:extLst>
              <a:ext uri="{FF2B5EF4-FFF2-40B4-BE49-F238E27FC236}">
                <a16:creationId xmlns:a16="http://schemas.microsoft.com/office/drawing/2014/main" id="{78232115-D2DC-4AF0-BFDE-86CC28A61AA0}"/>
              </a:ext>
            </a:extLst>
          </p:cNvPr>
          <p:cNvSpPr/>
          <p:nvPr/>
        </p:nvSpPr>
        <p:spPr>
          <a:xfrm>
            <a:off x="2105892" y="497768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矢印: 右 19">
            <a:extLst>
              <a:ext uri="{FF2B5EF4-FFF2-40B4-BE49-F238E27FC236}">
                <a16:creationId xmlns:a16="http://schemas.microsoft.com/office/drawing/2014/main" id="{BEBFFFAF-1E43-4C67-ADBF-A78BB959231C}"/>
              </a:ext>
            </a:extLst>
          </p:cNvPr>
          <p:cNvSpPr/>
          <p:nvPr/>
        </p:nvSpPr>
        <p:spPr>
          <a:xfrm>
            <a:off x="6300916" y="497768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F18449E8-61FA-40A6-B7FE-27320D009569}"/>
              </a:ext>
            </a:extLst>
          </p:cNvPr>
          <p:cNvSpPr txBox="1"/>
          <p:nvPr/>
        </p:nvSpPr>
        <p:spPr>
          <a:xfrm>
            <a:off x="74567" y="488098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22" name="テキスト ボックス 21">
            <a:extLst>
              <a:ext uri="{FF2B5EF4-FFF2-40B4-BE49-F238E27FC236}">
                <a16:creationId xmlns:a16="http://schemas.microsoft.com/office/drawing/2014/main" id="{59F9BC6A-2D9C-414D-B233-E09BDB8E57E6}"/>
              </a:ext>
            </a:extLst>
          </p:cNvPr>
          <p:cNvSpPr txBox="1"/>
          <p:nvPr/>
        </p:nvSpPr>
        <p:spPr>
          <a:xfrm>
            <a:off x="6693739" y="5074670"/>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処理結果</a:t>
            </a:r>
          </a:p>
        </p:txBody>
      </p:sp>
      <p:sp>
        <p:nvSpPr>
          <p:cNvPr id="25" name="矢印: 右 24">
            <a:extLst>
              <a:ext uri="{FF2B5EF4-FFF2-40B4-BE49-F238E27FC236}">
                <a16:creationId xmlns:a16="http://schemas.microsoft.com/office/drawing/2014/main" id="{3C5EC07F-5CB1-4F7D-B2ED-7FD73AAA2C60}"/>
              </a:ext>
            </a:extLst>
          </p:cNvPr>
          <p:cNvSpPr/>
          <p:nvPr/>
        </p:nvSpPr>
        <p:spPr>
          <a:xfrm>
            <a:off x="2123210" y="605847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84154C67-B247-4FCD-AF36-336CB0B783B8}"/>
              </a:ext>
            </a:extLst>
          </p:cNvPr>
          <p:cNvSpPr txBox="1"/>
          <p:nvPr/>
        </p:nvSpPr>
        <p:spPr>
          <a:xfrm>
            <a:off x="-80110" y="6125518"/>
            <a:ext cx="23406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a:t>
            </a:r>
          </a:p>
        </p:txBody>
      </p:sp>
      <p:sp>
        <p:nvSpPr>
          <p:cNvPr id="27" name="テキスト ボックス 26">
            <a:extLst>
              <a:ext uri="{FF2B5EF4-FFF2-40B4-BE49-F238E27FC236}">
                <a16:creationId xmlns:a16="http://schemas.microsoft.com/office/drawing/2014/main" id="{69D42895-F4DF-45D5-9634-7B1505DBF3A6}"/>
              </a:ext>
            </a:extLst>
          </p:cNvPr>
          <p:cNvSpPr txBox="1"/>
          <p:nvPr/>
        </p:nvSpPr>
        <p:spPr>
          <a:xfrm>
            <a:off x="4572000" y="3469704"/>
            <a:ext cx="43704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・データを利用して知的能力を向上させる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0004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0214C-61B2-F1E9-1266-C38A0DBDDA3A}"/>
              </a:ext>
            </a:extLst>
          </p:cNvPr>
          <p:cNvSpPr>
            <a:spLocks noGrp="1"/>
          </p:cNvSpPr>
          <p:nvPr>
            <p:ph type="title"/>
          </p:nvPr>
        </p:nvSpPr>
        <p:spPr/>
        <p:txBody>
          <a:bodyPr>
            <a:normAutofit fontScale="90000"/>
          </a:bodyPr>
          <a:lstStyle/>
          <a:p>
            <a:r>
              <a:rPr kumimoji="1" lang="ja-JP" altLang="en-US" dirty="0"/>
              <a:t>汎化</a:t>
            </a:r>
          </a:p>
        </p:txBody>
      </p:sp>
      <p:sp>
        <p:nvSpPr>
          <p:cNvPr id="3" name="コンテンツ プレースホルダー 2">
            <a:extLst>
              <a:ext uri="{FF2B5EF4-FFF2-40B4-BE49-F238E27FC236}">
                <a16:creationId xmlns:a16="http://schemas.microsoft.com/office/drawing/2014/main" id="{1030DCF7-8E11-8A63-1611-BED978152CF2}"/>
              </a:ext>
            </a:extLst>
          </p:cNvPr>
          <p:cNvSpPr>
            <a:spLocks noGrp="1"/>
          </p:cNvSpPr>
          <p:nvPr>
            <p:ph idx="1"/>
          </p:nvPr>
        </p:nvSpPr>
        <p:spPr/>
        <p:txBody>
          <a:bodyPr/>
          <a:lstStyle/>
          <a:p>
            <a:r>
              <a:rPr lang="ja-JP" altLang="en-US" b="1" i="0" dirty="0">
                <a:solidFill>
                  <a:srgbClr val="374151"/>
                </a:solidFill>
                <a:effectLst/>
                <a:latin typeface="Söhne"/>
              </a:rPr>
              <a:t>汎化</a:t>
            </a:r>
            <a:r>
              <a:rPr lang="ja-JP" altLang="en-US" b="0" i="0" dirty="0">
                <a:solidFill>
                  <a:srgbClr val="374151"/>
                </a:solidFill>
                <a:effectLst/>
                <a:latin typeface="Söhne"/>
              </a:rPr>
              <a:t>は，</a:t>
            </a:r>
            <a:r>
              <a:rPr lang="ja-JP" altLang="en-US" b="1" i="0" dirty="0">
                <a:solidFill>
                  <a:srgbClr val="374151"/>
                </a:solidFill>
                <a:effectLst/>
                <a:latin typeface="Söhne"/>
              </a:rPr>
              <a:t>訓練データに基づいて学習</a:t>
            </a:r>
            <a:r>
              <a:rPr lang="ja-JP" altLang="en-US" b="0" i="0" dirty="0">
                <a:solidFill>
                  <a:srgbClr val="374151"/>
                </a:solidFill>
                <a:effectLst/>
                <a:latin typeface="Söhne"/>
              </a:rPr>
              <a:t>し，</a:t>
            </a:r>
            <a:r>
              <a:rPr lang="ja-JP" altLang="en-US" b="1" i="0" dirty="0">
                <a:solidFill>
                  <a:srgbClr val="374151"/>
                </a:solidFill>
                <a:effectLst/>
                <a:latin typeface="Söhne"/>
              </a:rPr>
              <a:t>未知のデータに対しても適切に処理</a:t>
            </a:r>
            <a:r>
              <a:rPr lang="ja-JP" altLang="en-US" b="0" i="0" dirty="0">
                <a:solidFill>
                  <a:srgbClr val="374151"/>
                </a:solidFill>
                <a:effectLst/>
                <a:latin typeface="Söhne"/>
              </a:rPr>
              <a:t>できる能力</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1" dirty="0"/>
              <a:t>機械学習</a:t>
            </a:r>
            <a:r>
              <a:rPr lang="ja-JP" altLang="en-US" dirty="0"/>
              <a:t>の一つの大きな特徴は、この</a:t>
            </a:r>
            <a:r>
              <a:rPr lang="ja-JP" altLang="en-US" b="1" dirty="0"/>
              <a:t>汎化能力を持つ</a:t>
            </a:r>
            <a:r>
              <a:rPr lang="ja-JP" altLang="en-US" dirty="0"/>
              <a:t>こと。</a:t>
            </a:r>
          </a:p>
          <a:p>
            <a:endParaRPr kumimoji="1" lang="ja-JP" altLang="en-US" b="1" dirty="0"/>
          </a:p>
        </p:txBody>
      </p:sp>
      <p:sp>
        <p:nvSpPr>
          <p:cNvPr id="4" name="スライド番号プレースホルダー 3">
            <a:extLst>
              <a:ext uri="{FF2B5EF4-FFF2-40B4-BE49-F238E27FC236}">
                <a16:creationId xmlns:a16="http://schemas.microsoft.com/office/drawing/2014/main" id="{37E740C2-21A0-3353-3319-33310B22CA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88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FF6175-5F49-4802-8AB5-DA9954D5BF27}"/>
              </a:ext>
            </a:extLst>
          </p:cNvPr>
          <p:cNvSpPr>
            <a:spLocks noGrp="1"/>
          </p:cNvSpPr>
          <p:nvPr>
            <p:ph type="title"/>
          </p:nvPr>
        </p:nvSpPr>
        <p:spPr/>
        <p:txBody>
          <a:bodyPr>
            <a:normAutofit fontScale="90000"/>
          </a:bodyPr>
          <a:lstStyle/>
          <a:p>
            <a:r>
              <a:rPr kumimoji="1" lang="ja-JP" altLang="en-US" dirty="0"/>
              <a:t>汎化</a:t>
            </a:r>
          </a:p>
        </p:txBody>
      </p:sp>
      <p:sp>
        <p:nvSpPr>
          <p:cNvPr id="4" name="スライド番号プレースホルダー 3">
            <a:extLst>
              <a:ext uri="{FF2B5EF4-FFF2-40B4-BE49-F238E27FC236}">
                <a16:creationId xmlns:a16="http://schemas.microsoft.com/office/drawing/2014/main" id="{6B5DB511-5399-4CDC-BACF-2AAC74A0B1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0F4F3934-E55E-42EF-B617-26B55F53FF0A}"/>
              </a:ext>
            </a:extLst>
          </p:cNvPr>
          <p:cNvSpPr txBox="1"/>
          <p:nvPr/>
        </p:nvSpPr>
        <p:spPr>
          <a:xfrm>
            <a:off x="709744" y="1344944"/>
            <a:ext cx="2954655" cy="19389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0EA5FD66-356C-4F5E-87F1-B7B46F786EC2}"/>
              </a:ext>
            </a:extLst>
          </p:cNvPr>
          <p:cNvSpPr txBox="1"/>
          <p:nvPr/>
        </p:nvSpPr>
        <p:spPr>
          <a:xfrm>
            <a:off x="1055993" y="821724"/>
            <a:ext cx="22621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a:t>
            </a:r>
          </a:p>
        </p:txBody>
      </p:sp>
      <p:sp>
        <p:nvSpPr>
          <p:cNvPr id="8" name="テキスト ボックス 7">
            <a:extLst>
              <a:ext uri="{FF2B5EF4-FFF2-40B4-BE49-F238E27FC236}">
                <a16:creationId xmlns:a16="http://schemas.microsoft.com/office/drawing/2014/main" id="{F510052C-4CE2-447B-898F-11D096B38013}"/>
              </a:ext>
            </a:extLst>
          </p:cNvPr>
          <p:cNvSpPr txBox="1"/>
          <p:nvPr/>
        </p:nvSpPr>
        <p:spPr>
          <a:xfrm>
            <a:off x="4297681" y="462012"/>
            <a:ext cx="48463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訓練データと未知のデータ</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0C59A72-EC2B-4FFA-9985-AC42EA88464F}"/>
              </a:ext>
            </a:extLst>
          </p:cNvPr>
          <p:cNvSpPr txBox="1"/>
          <p:nvPr/>
        </p:nvSpPr>
        <p:spPr>
          <a:xfrm>
            <a:off x="4959116" y="985232"/>
            <a:ext cx="2954655" cy="41549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入力　　　予測結果</a:t>
            </a:r>
            <a:endParaRPr kumimoji="1" lang="en-US" altLang="ja-JP" sz="2400" b="1"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７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８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９　　　　５００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１０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１１　　　５００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１２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１３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１４　　　１０００</a:t>
            </a:r>
            <a:br>
              <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b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１５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１６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72A187A0-A841-451A-BEC6-A6790406CD3F}"/>
              </a:ext>
            </a:extLst>
          </p:cNvPr>
          <p:cNvSpPr txBox="1"/>
          <p:nvPr/>
        </p:nvSpPr>
        <p:spPr>
          <a:xfrm>
            <a:off x="3874169" y="5297977"/>
            <a:ext cx="49936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訓練データに基づいて学習</a:t>
            </a:r>
            <a:r>
              <a:rPr kumimoji="0" lang="ja-JP" altLang="en-US" sz="2400" b="0"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し，</a:t>
            </a: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未知のデータに対しても適切に処理</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1340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p:cNvSpPr>
            <a:spLocks noGrp="1"/>
          </p:cNvSpPr>
          <p:nvPr>
            <p:ph idx="1"/>
          </p:nvPr>
        </p:nvSpPr>
        <p:spPr/>
        <p:txBody>
          <a:bodyPr>
            <a:normAutofit/>
          </a:bodyPr>
          <a:lstStyle/>
          <a:p>
            <a:r>
              <a:rPr lang="ja-JP" altLang="en-US" sz="2400" b="1" dirty="0"/>
              <a:t>機械学習：</a:t>
            </a:r>
            <a:r>
              <a:rPr lang="ja-JP" altLang="en-US" sz="2400" dirty="0"/>
              <a:t>コンピュータは</a:t>
            </a:r>
            <a:r>
              <a:rPr lang="ja-JP" altLang="en-US" sz="2400" b="1" dirty="0"/>
              <a:t>訓練データ</a:t>
            </a:r>
            <a:r>
              <a:rPr lang="ja-JP" altLang="en-US" sz="2400" dirty="0"/>
              <a:t>を用いて</a:t>
            </a:r>
            <a:r>
              <a:rPr lang="ja-JP" altLang="en-US" sz="2400" b="1" dirty="0"/>
              <a:t>学習</a:t>
            </a:r>
            <a:r>
              <a:rPr lang="ja-JP" altLang="en-US" sz="2400" dirty="0"/>
              <a:t>し、その結果として知的能力が向上</a:t>
            </a:r>
          </a:p>
          <a:p>
            <a:r>
              <a:rPr lang="ja-JP" altLang="en-US" sz="2400" b="1" i="1" dirty="0">
                <a:solidFill>
                  <a:srgbClr val="374151"/>
                </a:solidFill>
                <a:latin typeface="Söhne"/>
              </a:rPr>
              <a:t>汎化</a:t>
            </a:r>
            <a:r>
              <a:rPr lang="ja-JP" altLang="en-US" sz="2400" dirty="0">
                <a:solidFill>
                  <a:srgbClr val="374151"/>
                </a:solidFill>
                <a:latin typeface="Söhne"/>
              </a:rPr>
              <a:t>は、</a:t>
            </a:r>
            <a:r>
              <a:rPr lang="ja-JP" altLang="en-US" sz="2400" b="1" dirty="0">
                <a:solidFill>
                  <a:srgbClr val="374151"/>
                </a:solidFill>
                <a:latin typeface="Söhne"/>
              </a:rPr>
              <a:t>訓練データ</a:t>
            </a:r>
            <a:r>
              <a:rPr lang="ja-JP" altLang="en-US" sz="2400" dirty="0">
                <a:solidFill>
                  <a:srgbClr val="374151"/>
                </a:solidFill>
                <a:latin typeface="Söhne"/>
              </a:rPr>
              <a:t>を基にして</a:t>
            </a:r>
            <a:r>
              <a:rPr lang="ja-JP" altLang="en-US" sz="2400" b="1" dirty="0">
                <a:solidFill>
                  <a:srgbClr val="374151"/>
                </a:solidFill>
                <a:latin typeface="Söhne"/>
              </a:rPr>
              <a:t>学習</a:t>
            </a:r>
            <a:r>
              <a:rPr lang="ja-JP" altLang="en-US" sz="2400" dirty="0">
                <a:solidFill>
                  <a:srgbClr val="374151"/>
                </a:solidFill>
                <a:latin typeface="Söhne"/>
              </a:rPr>
              <a:t>し、</a:t>
            </a:r>
            <a:r>
              <a:rPr lang="ja-JP" altLang="en-US" sz="2400" b="1" dirty="0">
                <a:solidFill>
                  <a:srgbClr val="374151"/>
                </a:solidFill>
                <a:latin typeface="Söhne"/>
              </a:rPr>
              <a:t>未知のデータ</a:t>
            </a:r>
            <a:r>
              <a:rPr lang="ja-JP" altLang="en-US" sz="2400" dirty="0">
                <a:solidFill>
                  <a:srgbClr val="374151"/>
                </a:solidFill>
                <a:latin typeface="Söhne"/>
              </a:rPr>
              <a:t>でも</a:t>
            </a:r>
            <a:r>
              <a:rPr lang="ja-JP" altLang="en-US" sz="2400" b="1" dirty="0">
                <a:solidFill>
                  <a:srgbClr val="374151"/>
                </a:solidFill>
                <a:latin typeface="Söhne"/>
              </a:rPr>
              <a:t>適切に対応する能力</a:t>
            </a:r>
            <a:r>
              <a:rPr lang="ja-JP" altLang="en-US" sz="2400" dirty="0">
                <a:solidFill>
                  <a:srgbClr val="374151"/>
                </a:solidFill>
                <a:latin typeface="Söhne"/>
              </a:rPr>
              <a:t>を指す</a:t>
            </a:r>
            <a:endParaRPr lang="en-US" altLang="ja-JP" sz="2400" b="0" i="0" dirty="0">
              <a:solidFill>
                <a:srgbClr val="374151"/>
              </a:solidFill>
              <a:effectLst/>
              <a:latin typeface="Söhne"/>
            </a:endParaRPr>
          </a:p>
          <a:p>
            <a:r>
              <a:rPr lang="ja-JP" altLang="en-US" sz="2400" b="1" dirty="0"/>
              <a:t>機械学習</a:t>
            </a:r>
            <a:r>
              <a:rPr lang="ja-JP" altLang="en-US" sz="2400" dirty="0"/>
              <a:t>の一つの大きな特徴は、この</a:t>
            </a:r>
            <a:r>
              <a:rPr lang="ja-JP" altLang="en-US" sz="2400" b="1" dirty="0"/>
              <a:t>汎化能力を持つ</a:t>
            </a:r>
            <a:r>
              <a:rPr lang="ja-JP" altLang="en-US" sz="2400" dirty="0"/>
              <a:t>こと</a:t>
            </a:r>
          </a:p>
          <a:p>
            <a:r>
              <a:rPr lang="ja-JP" altLang="en-US" sz="2400" b="1" dirty="0"/>
              <a:t>汎化</a:t>
            </a:r>
            <a:r>
              <a:rPr lang="ja-JP" altLang="en-US" sz="2400" dirty="0"/>
              <a:t>による結果は</a:t>
            </a:r>
            <a:r>
              <a:rPr lang="ja-JP" altLang="en-US" sz="2400" b="1" dirty="0"/>
              <a:t>常に正解とは限らない</a:t>
            </a:r>
            <a:r>
              <a:rPr lang="ja-JP" altLang="en-US" sz="2400" dirty="0"/>
              <a:t>。</a:t>
            </a:r>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64224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603116" y="1741337"/>
            <a:ext cx="7710790" cy="2322660"/>
          </a:xfrm>
        </p:spPr>
        <p:txBody>
          <a:bodyPr anchor="b">
            <a:normAutofit/>
          </a:bodyPr>
          <a:lstStyle/>
          <a:p>
            <a:r>
              <a:rPr lang="en-US" altLang="ja-JP" sz="4500" dirty="0">
                <a:solidFill>
                  <a:schemeClr val="tx2"/>
                </a:solidFill>
              </a:rPr>
              <a:t>1-3. </a:t>
            </a:r>
            <a:r>
              <a:rPr lang="ja-JP" altLang="en-US" sz="4500" dirty="0">
                <a:solidFill>
                  <a:schemeClr val="tx2"/>
                </a:solidFill>
              </a:rPr>
              <a:t>ニューラルネットワークとその歴史</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effectLst/>
                <a:uLnTx/>
                <a:uFillTx/>
                <a:latin typeface="Arial" panose="020B0604020202020204" pitchFamily="34" charset="0"/>
                <a:ea typeface="メイリオ" panose="020B0604030504040204" pitchFamily="50" charset="-128"/>
                <a:cs typeface="+mn-cs"/>
              </a:rPr>
              <a:pPr marL="0" marR="0" lvl="0" indent="0" defTabSz="457200" rtl="0" eaLnBrk="1" fontAlgn="auto" latinLnBrk="0" hangingPunct="1">
                <a:lnSpc>
                  <a:spcPct val="90000"/>
                </a:lnSpc>
                <a:spcBef>
                  <a:spcPts val="0"/>
                </a:spcBef>
                <a:spcAft>
                  <a:spcPts val="600"/>
                </a:spcAft>
                <a:buClrTx/>
                <a:buSzTx/>
                <a:buFontTx/>
                <a:buNone/>
                <a:tabLst/>
                <a:defRPr/>
              </a:pPr>
              <a:t>37</a:t>
            </a:fld>
            <a:endParaRPr kumimoji="0" lang="ja-JP" altLang="en-US" sz="1800" b="0" i="0" u="none" strike="noStrike" kern="1200" cap="none" spc="0" normalizeH="0" baseline="0" noProof="0">
              <a:ln>
                <a:noFill/>
              </a:ln>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67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1652" r="31652"/>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38</a:t>
            </a:fld>
            <a:endPar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i="0" dirty="0">
                <a:solidFill>
                  <a:srgbClr val="374151"/>
                </a:solidFill>
                <a:effectLst/>
                <a:latin typeface="Söhne"/>
              </a:rPr>
              <a:t>人工知能</a:t>
            </a:r>
            <a:r>
              <a:rPr lang="ja-JP" altLang="en-US" b="0" i="0" dirty="0">
                <a:solidFill>
                  <a:srgbClr val="374151"/>
                </a:solidFill>
                <a:effectLst/>
                <a:latin typeface="Söhne"/>
              </a:rPr>
              <a:t>の一種</a:t>
            </a:r>
            <a:endParaRPr lang="en-US" altLang="ja-JP" b="0" i="0" dirty="0">
              <a:solidFill>
                <a:srgbClr val="374151"/>
              </a:solidFill>
              <a:effectLst/>
              <a:latin typeface="Söhne"/>
            </a:endParaRPr>
          </a:p>
          <a:p>
            <a:pPr>
              <a:spcBef>
                <a:spcPts val="1200"/>
              </a:spcBef>
            </a:pPr>
            <a:r>
              <a:rPr lang="ja-JP" altLang="en-US" b="1" i="0" dirty="0">
                <a:solidFill>
                  <a:srgbClr val="374151"/>
                </a:solidFill>
                <a:effectLst/>
                <a:latin typeface="Söhne"/>
              </a:rPr>
              <a:t>生物の脳の働きを模倣すること</a:t>
            </a:r>
            <a:r>
              <a:rPr lang="ja-JP" altLang="en-US" b="0" i="0" dirty="0">
                <a:solidFill>
                  <a:srgbClr val="374151"/>
                </a:solidFill>
                <a:effectLst/>
                <a:latin typeface="Söhne"/>
              </a:rPr>
              <a:t>を目指している</a:t>
            </a:r>
            <a:endParaRPr lang="en-US" altLang="ja-JP" b="0" i="0" dirty="0">
              <a:solidFill>
                <a:srgbClr val="374151"/>
              </a:solidFill>
              <a:effectLst/>
              <a:latin typeface="Söhne"/>
            </a:endParaRPr>
          </a:p>
          <a:p>
            <a:pPr>
              <a:spcBef>
                <a:spcPts val="1200"/>
              </a:spcBef>
            </a:pPr>
            <a:r>
              <a:rPr kumimoji="1" lang="ja-JP" altLang="en-US" b="1" dirty="0"/>
              <a:t>すでに広く活用が進んでいる</a:t>
            </a:r>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ニューラルネットワーク</a:t>
            </a:r>
          </a:p>
        </p:txBody>
      </p:sp>
    </p:spTree>
    <p:extLst>
      <p:ext uri="{BB962C8B-B14F-4D97-AF65-F5344CB8AC3E}">
        <p14:creationId xmlns:p14="http://schemas.microsoft.com/office/powerpoint/2010/main" val="1296388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t="6870" b="687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39</a:t>
            </a:fld>
            <a:endPar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dirty="0">
                <a:solidFill>
                  <a:srgbClr val="374151"/>
                </a:solidFill>
                <a:latin typeface="Söhne"/>
              </a:rPr>
              <a:t>脳や神経系のニューロン（</a:t>
            </a:r>
            <a:br>
              <a:rPr lang="en-US" altLang="ja-JP" b="1" dirty="0">
                <a:solidFill>
                  <a:srgbClr val="374151"/>
                </a:solidFill>
                <a:latin typeface="Söhne"/>
              </a:rPr>
            </a:br>
            <a:r>
              <a:rPr lang="ja-JP" altLang="en-US" b="1" dirty="0">
                <a:solidFill>
                  <a:srgbClr val="374151"/>
                </a:solidFill>
                <a:latin typeface="Söhne"/>
              </a:rPr>
              <a:t>神経細胞）</a:t>
            </a:r>
            <a:r>
              <a:rPr lang="ja-JP" altLang="en-US" dirty="0">
                <a:solidFill>
                  <a:srgbClr val="374151"/>
                </a:solidFill>
                <a:latin typeface="Söhne"/>
              </a:rPr>
              <a:t>を参考に作られている</a:t>
            </a:r>
            <a:endParaRPr lang="en-US" altLang="ja-JP" b="0" i="0" dirty="0">
              <a:solidFill>
                <a:srgbClr val="374151"/>
              </a:solidFill>
              <a:effectLst/>
              <a:latin typeface="Söhne"/>
            </a:endParaRPr>
          </a:p>
          <a:p>
            <a:pPr>
              <a:spcBef>
                <a:spcPts val="1200"/>
              </a:spcBef>
            </a:pPr>
            <a:r>
              <a:rPr kumimoji="1" lang="ja-JP" altLang="en-US" b="1" dirty="0">
                <a:solidFill>
                  <a:srgbClr val="374151"/>
                </a:solidFill>
                <a:latin typeface="Söhne"/>
              </a:rPr>
              <a:t>ニューロン</a:t>
            </a:r>
            <a:r>
              <a:rPr kumimoji="1" lang="ja-JP" altLang="en-US" dirty="0">
                <a:solidFill>
                  <a:srgbClr val="374151"/>
                </a:solidFill>
                <a:latin typeface="Söhne"/>
              </a:rPr>
              <a:t>が</a:t>
            </a:r>
            <a:r>
              <a:rPr kumimoji="1" lang="ja-JP" altLang="en-US" b="1" dirty="0">
                <a:solidFill>
                  <a:srgbClr val="374151"/>
                </a:solidFill>
                <a:latin typeface="Söhne"/>
              </a:rPr>
              <a:t>信号を受け取り，処理</a:t>
            </a:r>
            <a:r>
              <a:rPr kumimoji="1" lang="ja-JP" altLang="en-US" dirty="0">
                <a:solidFill>
                  <a:srgbClr val="374151"/>
                </a:solidFill>
                <a:latin typeface="Söhne"/>
              </a:rPr>
              <a:t>し，</a:t>
            </a:r>
            <a:r>
              <a:rPr kumimoji="1" lang="ja-JP" altLang="en-US" b="1" dirty="0">
                <a:solidFill>
                  <a:srgbClr val="374151"/>
                </a:solidFill>
                <a:latin typeface="Söhne"/>
              </a:rPr>
              <a:t>伝達</a:t>
            </a:r>
            <a:r>
              <a:rPr kumimoji="1" lang="ja-JP" altLang="en-US" dirty="0">
                <a:solidFill>
                  <a:srgbClr val="374151"/>
                </a:solidFill>
                <a:latin typeface="Söhne"/>
              </a:rPr>
              <a:t>する</a:t>
            </a:r>
            <a:r>
              <a:rPr kumimoji="1" lang="ja-JP" altLang="en-US" b="1" dirty="0">
                <a:solidFill>
                  <a:srgbClr val="374151"/>
                </a:solidFill>
                <a:latin typeface="Söhne"/>
              </a:rPr>
              <a:t>仕組みを模倣</a:t>
            </a:r>
            <a:r>
              <a:rPr kumimoji="1" lang="ja-JP" altLang="en-US" dirty="0">
                <a:solidFill>
                  <a:srgbClr val="374151"/>
                </a:solidFill>
                <a:latin typeface="Söhne"/>
              </a:rPr>
              <a:t>している</a:t>
            </a:r>
            <a:endParaRPr kumimoji="1" lang="ja-JP" altLang="en-US" dirty="0"/>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ニューラルネットワークとニューロン</a:t>
            </a:r>
          </a:p>
        </p:txBody>
      </p:sp>
    </p:spTree>
    <p:extLst>
      <p:ext uri="{BB962C8B-B14F-4D97-AF65-F5344CB8AC3E}">
        <p14:creationId xmlns:p14="http://schemas.microsoft.com/office/powerpoint/2010/main" val="4023673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61995" y="2351314"/>
            <a:ext cx="5098010" cy="4370162"/>
          </a:xfrm>
        </p:spPr>
        <p:txBody>
          <a:bodyPr>
            <a:normAutofit lnSpcReduction="10000"/>
          </a:bodyPr>
          <a:lstStyle/>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人工知能の応用分野</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人工知能の種類，機械学習</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ニューラルネットワークとその歴史</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コンピュータを用いた問題解決、</a:t>
            </a:r>
            <a:r>
              <a:rPr lang="en-US" altLang="ja-JP" sz="2400" dirty="0">
                <a:latin typeface="ＭＳ ゴシック" panose="020B0609070205080204" pitchFamily="49" charset="-128"/>
                <a:ea typeface="ＭＳ ゴシック" panose="020B0609070205080204" pitchFamily="49" charset="-128"/>
              </a:rPr>
              <a:t>Python</a:t>
            </a: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人工知能とプログラミングの関連性</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en-US" altLang="ja-JP" sz="2400" dirty="0">
                <a:latin typeface="ＭＳ ゴシック" panose="020B0609070205080204" pitchFamily="49" charset="-128"/>
                <a:ea typeface="ＭＳ ゴシック" panose="020B0609070205080204" pitchFamily="49" charset="-128"/>
              </a:rPr>
              <a:t>15</a:t>
            </a:r>
            <a:r>
              <a:rPr lang="ja-JP" altLang="en-US" sz="2400" dirty="0">
                <a:latin typeface="ＭＳ ゴシック" panose="020B0609070205080204" pitchFamily="49" charset="-128"/>
                <a:ea typeface="ＭＳ ゴシック" panose="020B0609070205080204" pitchFamily="49" charset="-128"/>
              </a:rPr>
              <a:t>回の全体計画（次のステップへ）</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4</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33F45D-0FCB-469A-9FBD-0C3AA5DCF1A3}"/>
              </a:ext>
            </a:extLst>
          </p:cNvPr>
          <p:cNvSpPr>
            <a:spLocks noGrp="1"/>
          </p:cNvSpPr>
          <p:nvPr>
            <p:ph type="title"/>
          </p:nvPr>
        </p:nvSpPr>
        <p:spPr/>
        <p:txBody>
          <a:bodyPr>
            <a:normAutofit fontScale="90000"/>
          </a:bodyPr>
          <a:lstStyle/>
          <a:p>
            <a:r>
              <a:rPr kumimoji="1" lang="ja-JP" altLang="en-US" dirty="0"/>
              <a:t>ニューロン</a:t>
            </a:r>
          </a:p>
        </p:txBody>
      </p:sp>
      <p:sp>
        <p:nvSpPr>
          <p:cNvPr id="3" name="コンテンツ プレースホルダー 2">
            <a:extLst>
              <a:ext uri="{FF2B5EF4-FFF2-40B4-BE49-F238E27FC236}">
                <a16:creationId xmlns:a16="http://schemas.microsoft.com/office/drawing/2014/main" id="{A70FF00B-5F39-421F-9997-14D08F549225}"/>
              </a:ext>
            </a:extLst>
          </p:cNvPr>
          <p:cNvSpPr>
            <a:spLocks noGrp="1"/>
          </p:cNvSpPr>
          <p:nvPr>
            <p:ph idx="1"/>
          </p:nvPr>
        </p:nvSpPr>
        <p:spPr>
          <a:xfrm>
            <a:off x="278886" y="834038"/>
            <a:ext cx="8461208" cy="5848933"/>
          </a:xfrm>
        </p:spPr>
        <p:txBody>
          <a:bodyPr>
            <a:normAutofit/>
          </a:bodyPr>
          <a:lstStyle/>
          <a:p>
            <a:pPr marL="0" indent="0">
              <a:buNone/>
            </a:pPr>
            <a:r>
              <a:rPr lang="ja-JP" altLang="en-US" b="1" i="0" dirty="0">
                <a:solidFill>
                  <a:srgbClr val="374151"/>
                </a:solidFill>
                <a:effectLst/>
                <a:latin typeface="Söhne"/>
              </a:rPr>
              <a:t>脳や神経系</a:t>
            </a:r>
            <a:r>
              <a:rPr lang="ja-JP" altLang="en-US" b="0" i="0" dirty="0">
                <a:solidFill>
                  <a:srgbClr val="374151"/>
                </a:solidFill>
                <a:effectLst/>
                <a:latin typeface="Söhne"/>
              </a:rPr>
              <a:t>の</a:t>
            </a:r>
            <a:r>
              <a:rPr lang="ja-JP" altLang="en-US" b="1" i="0" dirty="0">
                <a:solidFill>
                  <a:srgbClr val="374151"/>
                </a:solidFill>
                <a:effectLst/>
                <a:latin typeface="Söhne"/>
              </a:rPr>
              <a:t>ニューロン</a:t>
            </a:r>
            <a:r>
              <a:rPr lang="ja-JP" altLang="en-US" b="0" i="0" dirty="0">
                <a:solidFill>
                  <a:srgbClr val="374151"/>
                </a:solidFill>
                <a:effectLst/>
                <a:latin typeface="Söhne"/>
              </a:rPr>
              <a:t>は，生物の脳や神経系で、</a:t>
            </a:r>
            <a:r>
              <a:rPr kumimoji="1" lang="ja-JP" altLang="en-US" b="1" dirty="0"/>
              <a:t>情報伝達，記憶，情報処理</a:t>
            </a:r>
            <a:r>
              <a:rPr kumimoji="1" lang="ja-JP" altLang="en-US" dirty="0"/>
              <a:t>を行う．脳や神経系の大切な要素．</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pPr marL="0" indent="0">
              <a:buNone/>
            </a:pP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53921525-89B7-44B1-BCF2-EBEF472FB1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7" name="フリーフォーム: 図形 6">
            <a:extLst>
              <a:ext uri="{FF2B5EF4-FFF2-40B4-BE49-F238E27FC236}">
                <a16:creationId xmlns:a16="http://schemas.microsoft.com/office/drawing/2014/main" id="{72ABE43F-65E9-452F-A796-FEC76A633B0D}"/>
              </a:ext>
            </a:extLst>
          </p:cNvPr>
          <p:cNvSpPr/>
          <p:nvPr/>
        </p:nvSpPr>
        <p:spPr>
          <a:xfrm>
            <a:off x="1603446" y="3607147"/>
            <a:ext cx="4046541" cy="2413570"/>
          </a:xfrm>
          <a:custGeom>
            <a:avLst/>
            <a:gdLst>
              <a:gd name="connsiteX0" fmla="*/ 1340163 w 4046541"/>
              <a:gd name="connsiteY0" fmla="*/ 1400980 h 2413570"/>
              <a:gd name="connsiteX1" fmla="*/ 1315615 w 4046541"/>
              <a:gd name="connsiteY1" fmla="*/ 1493033 h 2413570"/>
              <a:gd name="connsiteX2" fmla="*/ 1297204 w 4046541"/>
              <a:gd name="connsiteY2" fmla="*/ 1523718 h 2413570"/>
              <a:gd name="connsiteX3" fmla="*/ 1260383 w 4046541"/>
              <a:gd name="connsiteY3" fmla="*/ 1578950 h 2413570"/>
              <a:gd name="connsiteX4" fmla="*/ 1278793 w 4046541"/>
              <a:gd name="connsiteY4" fmla="*/ 1591224 h 2413570"/>
              <a:gd name="connsiteX5" fmla="*/ 1297204 w 4046541"/>
              <a:gd name="connsiteY5" fmla="*/ 1597361 h 2413570"/>
              <a:gd name="connsiteX6" fmla="*/ 1321752 w 4046541"/>
              <a:gd name="connsiteY6" fmla="*/ 1609635 h 2413570"/>
              <a:gd name="connsiteX7" fmla="*/ 1370847 w 4046541"/>
              <a:gd name="connsiteY7" fmla="*/ 1640319 h 2413570"/>
              <a:gd name="connsiteX8" fmla="*/ 1395395 w 4046541"/>
              <a:gd name="connsiteY8" fmla="*/ 1652593 h 2413570"/>
              <a:gd name="connsiteX9" fmla="*/ 1438353 w 4046541"/>
              <a:gd name="connsiteY9" fmla="*/ 1683278 h 2413570"/>
              <a:gd name="connsiteX10" fmla="*/ 1456764 w 4046541"/>
              <a:gd name="connsiteY10" fmla="*/ 1695551 h 2413570"/>
              <a:gd name="connsiteX11" fmla="*/ 1493585 w 4046541"/>
              <a:gd name="connsiteY11" fmla="*/ 1732373 h 2413570"/>
              <a:gd name="connsiteX12" fmla="*/ 1548818 w 4046541"/>
              <a:gd name="connsiteY12" fmla="*/ 1750784 h 2413570"/>
              <a:gd name="connsiteX13" fmla="*/ 1567228 w 4046541"/>
              <a:gd name="connsiteY13" fmla="*/ 1769194 h 2413570"/>
              <a:gd name="connsiteX14" fmla="*/ 1573365 w 4046541"/>
              <a:gd name="connsiteY14" fmla="*/ 1793742 h 2413570"/>
              <a:gd name="connsiteX15" fmla="*/ 1554955 w 4046541"/>
              <a:gd name="connsiteY15" fmla="*/ 1787605 h 2413570"/>
              <a:gd name="connsiteX16" fmla="*/ 1530407 w 4046541"/>
              <a:gd name="connsiteY16" fmla="*/ 1775331 h 2413570"/>
              <a:gd name="connsiteX17" fmla="*/ 1499722 w 4046541"/>
              <a:gd name="connsiteY17" fmla="*/ 1769194 h 2413570"/>
              <a:gd name="connsiteX18" fmla="*/ 1481312 w 4046541"/>
              <a:gd name="connsiteY18" fmla="*/ 1756921 h 2413570"/>
              <a:gd name="connsiteX19" fmla="*/ 1462901 w 4046541"/>
              <a:gd name="connsiteY19" fmla="*/ 1738510 h 2413570"/>
              <a:gd name="connsiteX20" fmla="*/ 1481312 w 4046541"/>
              <a:gd name="connsiteY20" fmla="*/ 1781468 h 2413570"/>
              <a:gd name="connsiteX21" fmla="*/ 1456764 w 4046541"/>
              <a:gd name="connsiteY21" fmla="*/ 1830564 h 2413570"/>
              <a:gd name="connsiteX22" fmla="*/ 1426079 w 4046541"/>
              <a:gd name="connsiteY22" fmla="*/ 1781468 h 2413570"/>
              <a:gd name="connsiteX23" fmla="*/ 1401532 w 4046541"/>
              <a:gd name="connsiteY23" fmla="*/ 1744647 h 2413570"/>
              <a:gd name="connsiteX24" fmla="*/ 1346299 w 4046541"/>
              <a:gd name="connsiteY24" fmla="*/ 1683278 h 2413570"/>
              <a:gd name="connsiteX25" fmla="*/ 1327889 w 4046541"/>
              <a:gd name="connsiteY25" fmla="*/ 1640319 h 2413570"/>
              <a:gd name="connsiteX26" fmla="*/ 1315615 w 4046541"/>
              <a:gd name="connsiteY26" fmla="*/ 1615772 h 2413570"/>
              <a:gd name="connsiteX27" fmla="*/ 1297204 w 4046541"/>
              <a:gd name="connsiteY27" fmla="*/ 1597361 h 2413570"/>
              <a:gd name="connsiteX28" fmla="*/ 1272657 w 4046541"/>
              <a:gd name="connsiteY28" fmla="*/ 1554402 h 2413570"/>
              <a:gd name="connsiteX29" fmla="*/ 1254246 w 4046541"/>
              <a:gd name="connsiteY29" fmla="*/ 1542129 h 2413570"/>
              <a:gd name="connsiteX30" fmla="*/ 1229698 w 4046541"/>
              <a:gd name="connsiteY30" fmla="*/ 1517581 h 2413570"/>
              <a:gd name="connsiteX31" fmla="*/ 1211287 w 4046541"/>
              <a:gd name="connsiteY31" fmla="*/ 1523718 h 2413570"/>
              <a:gd name="connsiteX32" fmla="*/ 1168329 w 4046541"/>
              <a:gd name="connsiteY32" fmla="*/ 1566676 h 2413570"/>
              <a:gd name="connsiteX33" fmla="*/ 1119234 w 4046541"/>
              <a:gd name="connsiteY33" fmla="*/ 1578950 h 2413570"/>
              <a:gd name="connsiteX34" fmla="*/ 1131508 w 4046541"/>
              <a:gd name="connsiteY34" fmla="*/ 1707825 h 2413570"/>
              <a:gd name="connsiteX35" fmla="*/ 1156055 w 4046541"/>
              <a:gd name="connsiteY35" fmla="*/ 1769194 h 2413570"/>
              <a:gd name="connsiteX36" fmla="*/ 1192877 w 4046541"/>
              <a:gd name="connsiteY36" fmla="*/ 1848974 h 2413570"/>
              <a:gd name="connsiteX37" fmla="*/ 1211287 w 4046541"/>
              <a:gd name="connsiteY37" fmla="*/ 2088314 h 2413570"/>
              <a:gd name="connsiteX38" fmla="*/ 1223561 w 4046541"/>
              <a:gd name="connsiteY38" fmla="*/ 2112862 h 2413570"/>
              <a:gd name="connsiteX39" fmla="*/ 1266520 w 4046541"/>
              <a:gd name="connsiteY39" fmla="*/ 2155820 h 2413570"/>
              <a:gd name="connsiteX40" fmla="*/ 1272657 w 4046541"/>
              <a:gd name="connsiteY40" fmla="*/ 2174231 h 2413570"/>
              <a:gd name="connsiteX41" fmla="*/ 1229698 w 4046541"/>
              <a:gd name="connsiteY41" fmla="*/ 2137409 h 2413570"/>
              <a:gd name="connsiteX42" fmla="*/ 1192877 w 4046541"/>
              <a:gd name="connsiteY42" fmla="*/ 2155820 h 2413570"/>
              <a:gd name="connsiteX43" fmla="*/ 1180603 w 4046541"/>
              <a:gd name="connsiteY43" fmla="*/ 2272421 h 2413570"/>
              <a:gd name="connsiteX44" fmla="*/ 1174466 w 4046541"/>
              <a:gd name="connsiteY44" fmla="*/ 2290832 h 2413570"/>
              <a:gd name="connsiteX45" fmla="*/ 1162192 w 4046541"/>
              <a:gd name="connsiteY45" fmla="*/ 2333790 h 2413570"/>
              <a:gd name="connsiteX46" fmla="*/ 1137644 w 4046541"/>
              <a:gd name="connsiteY46" fmla="*/ 2339927 h 2413570"/>
              <a:gd name="connsiteX47" fmla="*/ 1131508 w 4046541"/>
              <a:gd name="connsiteY47" fmla="*/ 2155820 h 2413570"/>
              <a:gd name="connsiteX48" fmla="*/ 1119234 w 4046541"/>
              <a:gd name="connsiteY48" fmla="*/ 2174231 h 2413570"/>
              <a:gd name="connsiteX49" fmla="*/ 1076275 w 4046541"/>
              <a:gd name="connsiteY49" fmla="*/ 2241737 h 2413570"/>
              <a:gd name="connsiteX50" fmla="*/ 1064002 w 4046541"/>
              <a:gd name="connsiteY50" fmla="*/ 2278558 h 2413570"/>
              <a:gd name="connsiteX51" fmla="*/ 1051728 w 4046541"/>
              <a:gd name="connsiteY51" fmla="*/ 2296969 h 2413570"/>
              <a:gd name="connsiteX52" fmla="*/ 1021043 w 4046541"/>
              <a:gd name="connsiteY52" fmla="*/ 2364475 h 2413570"/>
              <a:gd name="connsiteX53" fmla="*/ 1027180 w 4046541"/>
              <a:gd name="connsiteY53" fmla="*/ 2346064 h 2413570"/>
              <a:gd name="connsiteX54" fmla="*/ 1039454 w 4046541"/>
              <a:gd name="connsiteY54" fmla="*/ 2321517 h 2413570"/>
              <a:gd name="connsiteX55" fmla="*/ 1064002 w 4046541"/>
              <a:gd name="connsiteY55" fmla="*/ 2247874 h 2413570"/>
              <a:gd name="connsiteX56" fmla="*/ 1076275 w 4046541"/>
              <a:gd name="connsiteY56" fmla="*/ 2137409 h 2413570"/>
              <a:gd name="connsiteX57" fmla="*/ 1082412 w 4046541"/>
              <a:gd name="connsiteY57" fmla="*/ 2106725 h 2413570"/>
              <a:gd name="connsiteX58" fmla="*/ 1106960 w 4046541"/>
              <a:gd name="connsiteY58" fmla="*/ 1965576 h 2413570"/>
              <a:gd name="connsiteX59" fmla="*/ 1100823 w 4046541"/>
              <a:gd name="connsiteY59" fmla="*/ 1652593 h 2413570"/>
              <a:gd name="connsiteX60" fmla="*/ 1082412 w 4046541"/>
              <a:gd name="connsiteY60" fmla="*/ 1634182 h 2413570"/>
              <a:gd name="connsiteX61" fmla="*/ 1014906 w 4046541"/>
              <a:gd name="connsiteY61" fmla="*/ 1658730 h 2413570"/>
              <a:gd name="connsiteX62" fmla="*/ 978085 w 4046541"/>
              <a:gd name="connsiteY62" fmla="*/ 1689415 h 2413570"/>
              <a:gd name="connsiteX63" fmla="*/ 953537 w 4046541"/>
              <a:gd name="connsiteY63" fmla="*/ 1701688 h 2413570"/>
              <a:gd name="connsiteX64" fmla="*/ 928989 w 4046541"/>
              <a:gd name="connsiteY64" fmla="*/ 1720099 h 2413570"/>
              <a:gd name="connsiteX65" fmla="*/ 873757 w 4046541"/>
              <a:gd name="connsiteY65" fmla="*/ 1744647 h 2413570"/>
              <a:gd name="connsiteX66" fmla="*/ 892168 w 4046541"/>
              <a:gd name="connsiteY66" fmla="*/ 1848974 h 2413570"/>
              <a:gd name="connsiteX67" fmla="*/ 898305 w 4046541"/>
              <a:gd name="connsiteY67" fmla="*/ 1928754 h 2413570"/>
              <a:gd name="connsiteX68" fmla="*/ 886031 w 4046541"/>
              <a:gd name="connsiteY68" fmla="*/ 2266284 h 2413570"/>
              <a:gd name="connsiteX69" fmla="*/ 861483 w 4046541"/>
              <a:gd name="connsiteY69" fmla="*/ 2284695 h 2413570"/>
              <a:gd name="connsiteX70" fmla="*/ 849210 w 4046541"/>
              <a:gd name="connsiteY70" fmla="*/ 2315380 h 2413570"/>
              <a:gd name="connsiteX71" fmla="*/ 843073 w 4046541"/>
              <a:gd name="connsiteY71" fmla="*/ 2370612 h 2413570"/>
              <a:gd name="connsiteX72" fmla="*/ 818525 w 4046541"/>
              <a:gd name="connsiteY72" fmla="*/ 2395160 h 2413570"/>
              <a:gd name="connsiteX73" fmla="*/ 806251 w 4046541"/>
              <a:gd name="connsiteY73" fmla="*/ 2413570 h 2413570"/>
              <a:gd name="connsiteX74" fmla="*/ 800114 w 4046541"/>
              <a:gd name="connsiteY74" fmla="*/ 2376749 h 2413570"/>
              <a:gd name="connsiteX75" fmla="*/ 787840 w 4046541"/>
              <a:gd name="connsiteY75" fmla="*/ 2309243 h 2413570"/>
              <a:gd name="connsiteX76" fmla="*/ 763293 w 4046541"/>
              <a:gd name="connsiteY76" fmla="*/ 2333790 h 2413570"/>
              <a:gd name="connsiteX77" fmla="*/ 757156 w 4046541"/>
              <a:gd name="connsiteY77" fmla="*/ 2352201 h 2413570"/>
              <a:gd name="connsiteX78" fmla="*/ 744882 w 4046541"/>
              <a:gd name="connsiteY78" fmla="*/ 2370612 h 2413570"/>
              <a:gd name="connsiteX79" fmla="*/ 726471 w 4046541"/>
              <a:gd name="connsiteY79" fmla="*/ 2413570 h 2413570"/>
              <a:gd name="connsiteX80" fmla="*/ 726471 w 4046541"/>
              <a:gd name="connsiteY80" fmla="*/ 2315380 h 2413570"/>
              <a:gd name="connsiteX81" fmla="*/ 714197 w 4046541"/>
              <a:gd name="connsiteY81" fmla="*/ 2296969 h 2413570"/>
              <a:gd name="connsiteX82" fmla="*/ 689650 w 4046541"/>
              <a:gd name="connsiteY82" fmla="*/ 2309243 h 2413570"/>
              <a:gd name="connsiteX83" fmla="*/ 671239 w 4046541"/>
              <a:gd name="connsiteY83" fmla="*/ 2333790 h 2413570"/>
              <a:gd name="connsiteX84" fmla="*/ 646691 w 4046541"/>
              <a:gd name="connsiteY84" fmla="*/ 2352201 h 2413570"/>
              <a:gd name="connsiteX85" fmla="*/ 634418 w 4046541"/>
              <a:gd name="connsiteY85" fmla="*/ 2376749 h 2413570"/>
              <a:gd name="connsiteX86" fmla="*/ 640555 w 4046541"/>
              <a:gd name="connsiteY86" fmla="*/ 2370612 h 2413570"/>
              <a:gd name="connsiteX87" fmla="*/ 677376 w 4046541"/>
              <a:gd name="connsiteY87" fmla="*/ 2358338 h 2413570"/>
              <a:gd name="connsiteX88" fmla="*/ 714197 w 4046541"/>
              <a:gd name="connsiteY88" fmla="*/ 2327653 h 2413570"/>
              <a:gd name="connsiteX89" fmla="*/ 738745 w 4046541"/>
              <a:gd name="connsiteY89" fmla="*/ 2309243 h 2413570"/>
              <a:gd name="connsiteX90" fmla="*/ 751019 w 4046541"/>
              <a:gd name="connsiteY90" fmla="*/ 2266284 h 2413570"/>
              <a:gd name="connsiteX91" fmla="*/ 769430 w 4046541"/>
              <a:gd name="connsiteY91" fmla="*/ 2241737 h 2413570"/>
              <a:gd name="connsiteX92" fmla="*/ 800114 w 4046541"/>
              <a:gd name="connsiteY92" fmla="*/ 2198778 h 2413570"/>
              <a:gd name="connsiteX93" fmla="*/ 824662 w 4046541"/>
              <a:gd name="connsiteY93" fmla="*/ 2180368 h 2413570"/>
              <a:gd name="connsiteX94" fmla="*/ 830799 w 4046541"/>
              <a:gd name="connsiteY94" fmla="*/ 2155820 h 2413570"/>
              <a:gd name="connsiteX95" fmla="*/ 843073 w 4046541"/>
              <a:gd name="connsiteY95" fmla="*/ 2137409 h 2413570"/>
              <a:gd name="connsiteX96" fmla="*/ 836936 w 4046541"/>
              <a:gd name="connsiteY96" fmla="*/ 1836700 h 2413570"/>
              <a:gd name="connsiteX97" fmla="*/ 818525 w 4046541"/>
              <a:gd name="connsiteY97" fmla="*/ 1787605 h 2413570"/>
              <a:gd name="connsiteX98" fmla="*/ 793977 w 4046541"/>
              <a:gd name="connsiteY98" fmla="*/ 1769194 h 2413570"/>
              <a:gd name="connsiteX99" fmla="*/ 775567 w 4046541"/>
              <a:gd name="connsiteY99" fmla="*/ 1756921 h 2413570"/>
              <a:gd name="connsiteX100" fmla="*/ 751019 w 4046541"/>
              <a:gd name="connsiteY100" fmla="*/ 1750784 h 2413570"/>
              <a:gd name="connsiteX101" fmla="*/ 732608 w 4046541"/>
              <a:gd name="connsiteY101" fmla="*/ 1726236 h 2413570"/>
              <a:gd name="connsiteX102" fmla="*/ 714197 w 4046541"/>
              <a:gd name="connsiteY102" fmla="*/ 1713962 h 2413570"/>
              <a:gd name="connsiteX103" fmla="*/ 689650 w 4046541"/>
              <a:gd name="connsiteY103" fmla="*/ 1695551 h 2413570"/>
              <a:gd name="connsiteX104" fmla="*/ 272340 w 4046541"/>
              <a:gd name="connsiteY104" fmla="*/ 1701688 h 2413570"/>
              <a:gd name="connsiteX105" fmla="*/ 180286 w 4046541"/>
              <a:gd name="connsiteY105" fmla="*/ 1720099 h 2413570"/>
              <a:gd name="connsiteX106" fmla="*/ 82095 w 4046541"/>
              <a:gd name="connsiteY106" fmla="*/ 1720099 h 2413570"/>
              <a:gd name="connsiteX107" fmla="*/ 33000 w 4046541"/>
              <a:gd name="connsiteY107" fmla="*/ 1732373 h 2413570"/>
              <a:gd name="connsiteX108" fmla="*/ 2316 w 4046541"/>
              <a:gd name="connsiteY108" fmla="*/ 1744647 h 2413570"/>
              <a:gd name="connsiteX109" fmla="*/ 137328 w 4046541"/>
              <a:gd name="connsiteY109" fmla="*/ 1726236 h 2413570"/>
              <a:gd name="connsiteX110" fmla="*/ 106643 w 4046541"/>
              <a:gd name="connsiteY110" fmla="*/ 1695551 h 2413570"/>
              <a:gd name="connsiteX111" fmla="*/ 69822 w 4046541"/>
              <a:gd name="connsiteY111" fmla="*/ 1658730 h 2413570"/>
              <a:gd name="connsiteX112" fmla="*/ 45274 w 4046541"/>
              <a:gd name="connsiteY112" fmla="*/ 1652593 h 2413570"/>
              <a:gd name="connsiteX113" fmla="*/ 20726 w 4046541"/>
              <a:gd name="connsiteY113" fmla="*/ 1640319 h 2413570"/>
              <a:gd name="connsiteX114" fmla="*/ 82095 w 4046541"/>
              <a:gd name="connsiteY114" fmla="*/ 1677141 h 2413570"/>
              <a:gd name="connsiteX115" fmla="*/ 100506 w 4046541"/>
              <a:gd name="connsiteY115" fmla="*/ 1683278 h 2413570"/>
              <a:gd name="connsiteX116" fmla="*/ 235518 w 4046541"/>
              <a:gd name="connsiteY116" fmla="*/ 1677141 h 2413570"/>
              <a:gd name="connsiteX117" fmla="*/ 266203 w 4046541"/>
              <a:gd name="connsiteY117" fmla="*/ 1671004 h 2413570"/>
              <a:gd name="connsiteX118" fmla="*/ 382804 w 4046541"/>
              <a:gd name="connsiteY118" fmla="*/ 1658730 h 2413570"/>
              <a:gd name="connsiteX119" fmla="*/ 456447 w 4046541"/>
              <a:gd name="connsiteY119" fmla="*/ 1640319 h 2413570"/>
              <a:gd name="connsiteX120" fmla="*/ 499406 w 4046541"/>
              <a:gd name="connsiteY120" fmla="*/ 1628045 h 2413570"/>
              <a:gd name="connsiteX121" fmla="*/ 523953 w 4046541"/>
              <a:gd name="connsiteY121" fmla="*/ 1603498 h 2413570"/>
              <a:gd name="connsiteX122" fmla="*/ 542364 w 4046541"/>
              <a:gd name="connsiteY122" fmla="*/ 1597361 h 2413570"/>
              <a:gd name="connsiteX123" fmla="*/ 566912 w 4046541"/>
              <a:gd name="connsiteY123" fmla="*/ 1585087 h 2413570"/>
              <a:gd name="connsiteX124" fmla="*/ 609870 w 4046541"/>
              <a:gd name="connsiteY124" fmla="*/ 1542129 h 2413570"/>
              <a:gd name="connsiteX125" fmla="*/ 616007 w 4046541"/>
              <a:gd name="connsiteY125" fmla="*/ 1523718 h 2413570"/>
              <a:gd name="connsiteX126" fmla="*/ 640555 w 4046541"/>
              <a:gd name="connsiteY126" fmla="*/ 1480760 h 2413570"/>
              <a:gd name="connsiteX127" fmla="*/ 646691 w 4046541"/>
              <a:gd name="connsiteY127" fmla="*/ 1462349 h 2413570"/>
              <a:gd name="connsiteX128" fmla="*/ 658965 w 4046541"/>
              <a:gd name="connsiteY128" fmla="*/ 1437801 h 2413570"/>
              <a:gd name="connsiteX129" fmla="*/ 652828 w 4046541"/>
              <a:gd name="connsiteY129" fmla="*/ 1321200 h 2413570"/>
              <a:gd name="connsiteX130" fmla="*/ 640555 w 4046541"/>
              <a:gd name="connsiteY130" fmla="*/ 1296652 h 2413570"/>
              <a:gd name="connsiteX131" fmla="*/ 622144 w 4046541"/>
              <a:gd name="connsiteY131" fmla="*/ 1253694 h 2413570"/>
              <a:gd name="connsiteX132" fmla="*/ 579185 w 4046541"/>
              <a:gd name="connsiteY132" fmla="*/ 1223009 h 2413570"/>
              <a:gd name="connsiteX133" fmla="*/ 560775 w 4046541"/>
              <a:gd name="connsiteY133" fmla="*/ 1216872 h 2413570"/>
              <a:gd name="connsiteX134" fmla="*/ 517816 w 4046541"/>
              <a:gd name="connsiteY134" fmla="*/ 1192325 h 2413570"/>
              <a:gd name="connsiteX135" fmla="*/ 493269 w 4046541"/>
              <a:gd name="connsiteY135" fmla="*/ 1180051 h 2413570"/>
              <a:gd name="connsiteX136" fmla="*/ 266203 w 4046541"/>
              <a:gd name="connsiteY136" fmla="*/ 1186188 h 2413570"/>
              <a:gd name="connsiteX137" fmla="*/ 217108 w 4046541"/>
              <a:gd name="connsiteY137" fmla="*/ 1204598 h 2413570"/>
              <a:gd name="connsiteX138" fmla="*/ 149602 w 4046541"/>
              <a:gd name="connsiteY138" fmla="*/ 1259831 h 2413570"/>
              <a:gd name="connsiteX139" fmla="*/ 137328 w 4046541"/>
              <a:gd name="connsiteY139" fmla="*/ 1284378 h 2413570"/>
              <a:gd name="connsiteX140" fmla="*/ 106643 w 4046541"/>
              <a:gd name="connsiteY140" fmla="*/ 1321200 h 2413570"/>
              <a:gd name="connsiteX141" fmla="*/ 82095 w 4046541"/>
              <a:gd name="connsiteY141" fmla="*/ 1370295 h 2413570"/>
              <a:gd name="connsiteX142" fmla="*/ 51411 w 4046541"/>
              <a:gd name="connsiteY142" fmla="*/ 1400980 h 2413570"/>
              <a:gd name="connsiteX143" fmla="*/ 39137 w 4046541"/>
              <a:gd name="connsiteY143" fmla="*/ 1443938 h 2413570"/>
              <a:gd name="connsiteX144" fmla="*/ 63685 w 4046541"/>
              <a:gd name="connsiteY144" fmla="*/ 1394843 h 2413570"/>
              <a:gd name="connsiteX145" fmla="*/ 75959 w 4046541"/>
              <a:gd name="connsiteY145" fmla="*/ 1376432 h 2413570"/>
              <a:gd name="connsiteX146" fmla="*/ 88232 w 4046541"/>
              <a:gd name="connsiteY146" fmla="*/ 1345747 h 2413570"/>
              <a:gd name="connsiteX147" fmla="*/ 131191 w 4046541"/>
              <a:gd name="connsiteY147" fmla="*/ 1302789 h 2413570"/>
              <a:gd name="connsiteX148" fmla="*/ 174149 w 4046541"/>
              <a:gd name="connsiteY148" fmla="*/ 1247557 h 2413570"/>
              <a:gd name="connsiteX149" fmla="*/ 180286 w 4046541"/>
              <a:gd name="connsiteY149" fmla="*/ 1002080 h 2413570"/>
              <a:gd name="connsiteX150" fmla="*/ 155738 w 4046541"/>
              <a:gd name="connsiteY150" fmla="*/ 952985 h 2413570"/>
              <a:gd name="connsiteX151" fmla="*/ 143465 w 4046541"/>
              <a:gd name="connsiteY151" fmla="*/ 934574 h 2413570"/>
              <a:gd name="connsiteX152" fmla="*/ 137328 w 4046541"/>
              <a:gd name="connsiteY152" fmla="*/ 916164 h 2413570"/>
              <a:gd name="connsiteX153" fmla="*/ 112780 w 4046541"/>
              <a:gd name="connsiteY153" fmla="*/ 891616 h 2413570"/>
              <a:gd name="connsiteX154" fmla="*/ 69822 w 4046541"/>
              <a:gd name="connsiteY154" fmla="*/ 848657 h 2413570"/>
              <a:gd name="connsiteX155" fmla="*/ 75959 w 4046541"/>
              <a:gd name="connsiteY155" fmla="*/ 928437 h 2413570"/>
              <a:gd name="connsiteX156" fmla="*/ 88232 w 4046541"/>
              <a:gd name="connsiteY156" fmla="*/ 971396 h 2413570"/>
              <a:gd name="connsiteX157" fmla="*/ 94369 w 4046541"/>
              <a:gd name="connsiteY157" fmla="*/ 989806 h 2413570"/>
              <a:gd name="connsiteX158" fmla="*/ 118917 w 4046541"/>
              <a:gd name="connsiteY158" fmla="*/ 1014354 h 2413570"/>
              <a:gd name="connsiteX159" fmla="*/ 131191 w 4046541"/>
              <a:gd name="connsiteY159" fmla="*/ 1032765 h 2413570"/>
              <a:gd name="connsiteX160" fmla="*/ 161875 w 4046541"/>
              <a:gd name="connsiteY160" fmla="*/ 1069586 h 2413570"/>
              <a:gd name="connsiteX161" fmla="*/ 180286 w 4046541"/>
              <a:gd name="connsiteY161" fmla="*/ 1087997 h 2413570"/>
              <a:gd name="connsiteX162" fmla="*/ 192560 w 4046541"/>
              <a:gd name="connsiteY162" fmla="*/ 1112545 h 2413570"/>
              <a:gd name="connsiteX163" fmla="*/ 223244 w 4046541"/>
              <a:gd name="connsiteY163" fmla="*/ 1155503 h 2413570"/>
              <a:gd name="connsiteX164" fmla="*/ 247792 w 4046541"/>
              <a:gd name="connsiteY164" fmla="*/ 1173914 h 2413570"/>
              <a:gd name="connsiteX165" fmla="*/ 272340 w 4046541"/>
              <a:gd name="connsiteY165" fmla="*/ 1198462 h 2413570"/>
              <a:gd name="connsiteX166" fmla="*/ 290751 w 4046541"/>
              <a:gd name="connsiteY166" fmla="*/ 1229146 h 2413570"/>
              <a:gd name="connsiteX167" fmla="*/ 327572 w 4046541"/>
              <a:gd name="connsiteY167" fmla="*/ 1241420 h 2413570"/>
              <a:gd name="connsiteX168" fmla="*/ 573048 w 4046541"/>
              <a:gd name="connsiteY168" fmla="*/ 1247557 h 2413570"/>
              <a:gd name="connsiteX169" fmla="*/ 591459 w 4046541"/>
              <a:gd name="connsiteY169" fmla="*/ 1235283 h 2413570"/>
              <a:gd name="connsiteX170" fmla="*/ 634418 w 4046541"/>
              <a:gd name="connsiteY170" fmla="*/ 1216872 h 2413570"/>
              <a:gd name="connsiteX171" fmla="*/ 646691 w 4046541"/>
              <a:gd name="connsiteY171" fmla="*/ 1192325 h 2413570"/>
              <a:gd name="connsiteX172" fmla="*/ 658965 w 4046541"/>
              <a:gd name="connsiteY172" fmla="*/ 1173914 h 2413570"/>
              <a:gd name="connsiteX173" fmla="*/ 652828 w 4046541"/>
              <a:gd name="connsiteY173" fmla="*/ 1002080 h 2413570"/>
              <a:gd name="connsiteX174" fmla="*/ 634418 w 4046541"/>
              <a:gd name="connsiteY174" fmla="*/ 897753 h 2413570"/>
              <a:gd name="connsiteX175" fmla="*/ 622144 w 4046541"/>
              <a:gd name="connsiteY175" fmla="*/ 854794 h 2413570"/>
              <a:gd name="connsiteX176" fmla="*/ 603733 w 4046541"/>
              <a:gd name="connsiteY176" fmla="*/ 830247 h 2413570"/>
              <a:gd name="connsiteX177" fmla="*/ 579185 w 4046541"/>
              <a:gd name="connsiteY177" fmla="*/ 781151 h 2413570"/>
              <a:gd name="connsiteX178" fmla="*/ 542364 w 4046541"/>
              <a:gd name="connsiteY178" fmla="*/ 762741 h 2413570"/>
              <a:gd name="connsiteX179" fmla="*/ 530090 w 4046541"/>
              <a:gd name="connsiteY179" fmla="*/ 738193 h 2413570"/>
              <a:gd name="connsiteX180" fmla="*/ 523953 w 4046541"/>
              <a:gd name="connsiteY180" fmla="*/ 719782 h 2413570"/>
              <a:gd name="connsiteX181" fmla="*/ 468721 w 4046541"/>
              <a:gd name="connsiteY181" fmla="*/ 664550 h 2413570"/>
              <a:gd name="connsiteX182" fmla="*/ 438036 w 4046541"/>
              <a:gd name="connsiteY182" fmla="*/ 621592 h 2413570"/>
              <a:gd name="connsiteX183" fmla="*/ 413489 w 4046541"/>
              <a:gd name="connsiteY183" fmla="*/ 609318 h 2413570"/>
              <a:gd name="connsiteX184" fmla="*/ 358257 w 4046541"/>
              <a:gd name="connsiteY184" fmla="*/ 554086 h 2413570"/>
              <a:gd name="connsiteX185" fmla="*/ 333709 w 4046541"/>
              <a:gd name="connsiteY185" fmla="*/ 535675 h 2413570"/>
              <a:gd name="connsiteX186" fmla="*/ 315298 w 4046541"/>
              <a:gd name="connsiteY186" fmla="*/ 511127 h 2413570"/>
              <a:gd name="connsiteX187" fmla="*/ 296887 w 4046541"/>
              <a:gd name="connsiteY187" fmla="*/ 492717 h 2413570"/>
              <a:gd name="connsiteX188" fmla="*/ 260066 w 4046541"/>
              <a:gd name="connsiteY188" fmla="*/ 449758 h 2413570"/>
              <a:gd name="connsiteX189" fmla="*/ 253929 w 4046541"/>
              <a:gd name="connsiteY189" fmla="*/ 431347 h 2413570"/>
              <a:gd name="connsiteX190" fmla="*/ 241655 w 4046541"/>
              <a:gd name="connsiteY190" fmla="*/ 406800 h 2413570"/>
              <a:gd name="connsiteX191" fmla="*/ 198697 w 4046541"/>
              <a:gd name="connsiteY191" fmla="*/ 363841 h 2413570"/>
              <a:gd name="connsiteX192" fmla="*/ 155738 w 4046541"/>
              <a:gd name="connsiteY192" fmla="*/ 320883 h 2413570"/>
              <a:gd name="connsiteX193" fmla="*/ 174149 w 4046541"/>
              <a:gd name="connsiteY193" fmla="*/ 339294 h 2413570"/>
              <a:gd name="connsiteX194" fmla="*/ 192560 w 4046541"/>
              <a:gd name="connsiteY194" fmla="*/ 357704 h 2413570"/>
              <a:gd name="connsiteX195" fmla="*/ 217108 w 4046541"/>
              <a:gd name="connsiteY195" fmla="*/ 394526 h 2413570"/>
              <a:gd name="connsiteX196" fmla="*/ 253929 w 4046541"/>
              <a:gd name="connsiteY196" fmla="*/ 449758 h 2413570"/>
              <a:gd name="connsiteX197" fmla="*/ 278477 w 4046541"/>
              <a:gd name="connsiteY197" fmla="*/ 462032 h 2413570"/>
              <a:gd name="connsiteX198" fmla="*/ 333709 w 4046541"/>
              <a:gd name="connsiteY198" fmla="*/ 517264 h 2413570"/>
              <a:gd name="connsiteX199" fmla="*/ 352120 w 4046541"/>
              <a:gd name="connsiteY199" fmla="*/ 541812 h 2413570"/>
              <a:gd name="connsiteX200" fmla="*/ 376667 w 4046541"/>
              <a:gd name="connsiteY200" fmla="*/ 560223 h 2413570"/>
              <a:gd name="connsiteX201" fmla="*/ 407352 w 4046541"/>
              <a:gd name="connsiteY201" fmla="*/ 615455 h 2413570"/>
              <a:gd name="connsiteX202" fmla="*/ 413489 w 4046541"/>
              <a:gd name="connsiteY202" fmla="*/ 633866 h 2413570"/>
              <a:gd name="connsiteX203" fmla="*/ 438036 w 4046541"/>
              <a:gd name="connsiteY203" fmla="*/ 670687 h 2413570"/>
              <a:gd name="connsiteX204" fmla="*/ 450310 w 4046541"/>
              <a:gd name="connsiteY204" fmla="*/ 695235 h 2413570"/>
              <a:gd name="connsiteX205" fmla="*/ 511679 w 4046541"/>
              <a:gd name="connsiteY205" fmla="*/ 725919 h 2413570"/>
              <a:gd name="connsiteX206" fmla="*/ 530090 w 4046541"/>
              <a:gd name="connsiteY206" fmla="*/ 222692 h 2413570"/>
              <a:gd name="connsiteX207" fmla="*/ 554638 w 4046541"/>
              <a:gd name="connsiteY207" fmla="*/ 173597 h 2413570"/>
              <a:gd name="connsiteX208" fmla="*/ 566912 w 4046541"/>
              <a:gd name="connsiteY208" fmla="*/ 149049 h 2413570"/>
              <a:gd name="connsiteX209" fmla="*/ 585322 w 4046541"/>
              <a:gd name="connsiteY209" fmla="*/ 603181 h 2413570"/>
              <a:gd name="connsiteX210" fmla="*/ 597596 w 4046541"/>
              <a:gd name="connsiteY210" fmla="*/ 744330 h 2413570"/>
              <a:gd name="connsiteX211" fmla="*/ 622144 w 4046541"/>
              <a:gd name="connsiteY211" fmla="*/ 738193 h 2413570"/>
              <a:gd name="connsiteX212" fmla="*/ 646691 w 4046541"/>
              <a:gd name="connsiteY212" fmla="*/ 633866 h 2413570"/>
              <a:gd name="connsiteX213" fmla="*/ 671239 w 4046541"/>
              <a:gd name="connsiteY213" fmla="*/ 572496 h 2413570"/>
              <a:gd name="connsiteX214" fmla="*/ 695787 w 4046541"/>
              <a:gd name="connsiteY214" fmla="*/ 480443 h 2413570"/>
              <a:gd name="connsiteX215" fmla="*/ 708061 w 4046541"/>
              <a:gd name="connsiteY215" fmla="*/ 462032 h 2413570"/>
              <a:gd name="connsiteX216" fmla="*/ 714197 w 4046541"/>
              <a:gd name="connsiteY216" fmla="*/ 419074 h 2413570"/>
              <a:gd name="connsiteX217" fmla="*/ 738745 w 4046541"/>
              <a:gd name="connsiteY217" fmla="*/ 400663 h 2413570"/>
              <a:gd name="connsiteX218" fmla="*/ 757156 w 4046541"/>
              <a:gd name="connsiteY218" fmla="*/ 376115 h 2413570"/>
              <a:gd name="connsiteX219" fmla="*/ 781704 w 4046541"/>
              <a:gd name="connsiteY219" fmla="*/ 363841 h 2413570"/>
              <a:gd name="connsiteX220" fmla="*/ 800114 w 4046541"/>
              <a:gd name="connsiteY220" fmla="*/ 345431 h 2413570"/>
              <a:gd name="connsiteX221" fmla="*/ 843073 w 4046541"/>
              <a:gd name="connsiteY221" fmla="*/ 314746 h 2413570"/>
              <a:gd name="connsiteX222" fmla="*/ 886031 w 4046541"/>
              <a:gd name="connsiteY222" fmla="*/ 320883 h 2413570"/>
              <a:gd name="connsiteX223" fmla="*/ 873757 w 4046541"/>
              <a:gd name="connsiteY223" fmla="*/ 339294 h 2413570"/>
              <a:gd name="connsiteX224" fmla="*/ 818525 w 4046541"/>
              <a:gd name="connsiteY224" fmla="*/ 388389 h 2413570"/>
              <a:gd name="connsiteX225" fmla="*/ 812388 w 4046541"/>
              <a:gd name="connsiteY225" fmla="*/ 412937 h 2413570"/>
              <a:gd name="connsiteX226" fmla="*/ 787840 w 4046541"/>
              <a:gd name="connsiteY226" fmla="*/ 431347 h 2413570"/>
              <a:gd name="connsiteX227" fmla="*/ 763293 w 4046541"/>
              <a:gd name="connsiteY227" fmla="*/ 455895 h 2413570"/>
              <a:gd name="connsiteX228" fmla="*/ 732608 w 4046541"/>
              <a:gd name="connsiteY228" fmla="*/ 498853 h 2413570"/>
              <a:gd name="connsiteX229" fmla="*/ 720334 w 4046541"/>
              <a:gd name="connsiteY229" fmla="*/ 523401 h 2413570"/>
              <a:gd name="connsiteX230" fmla="*/ 708061 w 4046541"/>
              <a:gd name="connsiteY230" fmla="*/ 541812 h 2413570"/>
              <a:gd name="connsiteX231" fmla="*/ 701924 w 4046541"/>
              <a:gd name="connsiteY231" fmla="*/ 615455 h 2413570"/>
              <a:gd name="connsiteX232" fmla="*/ 689650 w 4046541"/>
              <a:gd name="connsiteY232" fmla="*/ 811836 h 2413570"/>
              <a:gd name="connsiteX233" fmla="*/ 665102 w 4046541"/>
              <a:gd name="connsiteY233" fmla="*/ 952985 h 2413570"/>
              <a:gd name="connsiteX234" fmla="*/ 683513 w 4046541"/>
              <a:gd name="connsiteY234" fmla="*/ 1026628 h 2413570"/>
              <a:gd name="connsiteX235" fmla="*/ 695787 w 4046541"/>
              <a:gd name="connsiteY235" fmla="*/ 1063449 h 2413570"/>
              <a:gd name="connsiteX236" fmla="*/ 714197 w 4046541"/>
              <a:gd name="connsiteY236" fmla="*/ 1094134 h 2413570"/>
              <a:gd name="connsiteX237" fmla="*/ 726471 w 4046541"/>
              <a:gd name="connsiteY237" fmla="*/ 1118682 h 2413570"/>
              <a:gd name="connsiteX238" fmla="*/ 757156 w 4046541"/>
              <a:gd name="connsiteY238" fmla="*/ 1124819 h 2413570"/>
              <a:gd name="connsiteX239" fmla="*/ 812388 w 4046541"/>
              <a:gd name="connsiteY239" fmla="*/ 1112545 h 2413570"/>
              <a:gd name="connsiteX240" fmla="*/ 855346 w 4046541"/>
              <a:gd name="connsiteY240" fmla="*/ 1069586 h 2413570"/>
              <a:gd name="connsiteX241" fmla="*/ 873757 w 4046541"/>
              <a:gd name="connsiteY241" fmla="*/ 1051176 h 2413570"/>
              <a:gd name="connsiteX242" fmla="*/ 928989 w 4046541"/>
              <a:gd name="connsiteY242" fmla="*/ 1026628 h 2413570"/>
              <a:gd name="connsiteX243" fmla="*/ 990359 w 4046541"/>
              <a:gd name="connsiteY243" fmla="*/ 1032765 h 2413570"/>
              <a:gd name="connsiteX244" fmla="*/ 1057865 w 4046541"/>
              <a:gd name="connsiteY244" fmla="*/ 1038902 h 2413570"/>
              <a:gd name="connsiteX245" fmla="*/ 1039454 w 4046541"/>
              <a:gd name="connsiteY245" fmla="*/ 824110 h 2413570"/>
              <a:gd name="connsiteX246" fmla="*/ 1027180 w 4046541"/>
              <a:gd name="connsiteY246" fmla="*/ 781151 h 2413570"/>
              <a:gd name="connsiteX247" fmla="*/ 1014906 w 4046541"/>
              <a:gd name="connsiteY247" fmla="*/ 695235 h 2413570"/>
              <a:gd name="connsiteX248" fmla="*/ 1033317 w 4046541"/>
              <a:gd name="connsiteY248" fmla="*/ 504990 h 2413570"/>
              <a:gd name="connsiteX249" fmla="*/ 1051728 w 4046541"/>
              <a:gd name="connsiteY249" fmla="*/ 486580 h 2413570"/>
              <a:gd name="connsiteX250" fmla="*/ 1064002 w 4046541"/>
              <a:gd name="connsiteY250" fmla="*/ 462032 h 2413570"/>
              <a:gd name="connsiteX251" fmla="*/ 1076275 w 4046541"/>
              <a:gd name="connsiteY251" fmla="*/ 419074 h 2413570"/>
              <a:gd name="connsiteX252" fmla="*/ 1162192 w 4046541"/>
              <a:gd name="connsiteY252" fmla="*/ 345431 h 2413570"/>
              <a:gd name="connsiteX253" fmla="*/ 1180603 w 4046541"/>
              <a:gd name="connsiteY253" fmla="*/ 333157 h 2413570"/>
              <a:gd name="connsiteX254" fmla="*/ 1205151 w 4046541"/>
              <a:gd name="connsiteY254" fmla="*/ 320883 h 2413570"/>
              <a:gd name="connsiteX255" fmla="*/ 1266520 w 4046541"/>
              <a:gd name="connsiteY255" fmla="*/ 290198 h 2413570"/>
              <a:gd name="connsiteX256" fmla="*/ 1254246 w 4046541"/>
              <a:gd name="connsiteY256" fmla="*/ 161323 h 2413570"/>
              <a:gd name="connsiteX257" fmla="*/ 1241972 w 4046541"/>
              <a:gd name="connsiteY257" fmla="*/ 87680 h 2413570"/>
              <a:gd name="connsiteX258" fmla="*/ 1260383 w 4046541"/>
              <a:gd name="connsiteY258" fmla="*/ 222692 h 2413570"/>
              <a:gd name="connsiteX259" fmla="*/ 1272657 w 4046541"/>
              <a:gd name="connsiteY259" fmla="*/ 259514 h 2413570"/>
              <a:gd name="connsiteX260" fmla="*/ 1291067 w 4046541"/>
              <a:gd name="connsiteY260" fmla="*/ 308609 h 2413570"/>
              <a:gd name="connsiteX261" fmla="*/ 1315615 w 4046541"/>
              <a:gd name="connsiteY261" fmla="*/ 314746 h 2413570"/>
              <a:gd name="connsiteX262" fmla="*/ 1334026 w 4046541"/>
              <a:gd name="connsiteY262" fmla="*/ 296335 h 2413570"/>
              <a:gd name="connsiteX263" fmla="*/ 1389258 w 4046541"/>
              <a:gd name="connsiteY263" fmla="*/ 228829 h 2413570"/>
              <a:gd name="connsiteX264" fmla="*/ 1419942 w 4046541"/>
              <a:gd name="connsiteY264" fmla="*/ 222692 h 2413570"/>
              <a:gd name="connsiteX265" fmla="*/ 1438353 w 4046541"/>
              <a:gd name="connsiteY265" fmla="*/ 234966 h 2413570"/>
              <a:gd name="connsiteX266" fmla="*/ 1395395 w 4046541"/>
              <a:gd name="connsiteY266" fmla="*/ 253377 h 2413570"/>
              <a:gd name="connsiteX267" fmla="*/ 1352436 w 4046541"/>
              <a:gd name="connsiteY267" fmla="*/ 296335 h 2413570"/>
              <a:gd name="connsiteX268" fmla="*/ 1334026 w 4046541"/>
              <a:gd name="connsiteY268" fmla="*/ 320883 h 2413570"/>
              <a:gd name="connsiteX269" fmla="*/ 1321752 w 4046541"/>
              <a:gd name="connsiteY269" fmla="*/ 339294 h 2413570"/>
              <a:gd name="connsiteX270" fmla="*/ 1297204 w 4046541"/>
              <a:gd name="connsiteY270" fmla="*/ 351568 h 2413570"/>
              <a:gd name="connsiteX271" fmla="*/ 1272657 w 4046541"/>
              <a:gd name="connsiteY271" fmla="*/ 412937 h 2413570"/>
              <a:gd name="connsiteX272" fmla="*/ 1254246 w 4046541"/>
              <a:gd name="connsiteY272" fmla="*/ 419074 h 2413570"/>
              <a:gd name="connsiteX273" fmla="*/ 1419942 w 4046541"/>
              <a:gd name="connsiteY273" fmla="*/ 437484 h 2413570"/>
              <a:gd name="connsiteX274" fmla="*/ 1438353 w 4046541"/>
              <a:gd name="connsiteY274" fmla="*/ 455895 h 2413570"/>
              <a:gd name="connsiteX275" fmla="*/ 1106960 w 4046541"/>
              <a:gd name="connsiteY275" fmla="*/ 480443 h 2413570"/>
              <a:gd name="connsiteX276" fmla="*/ 1088549 w 4046541"/>
              <a:gd name="connsiteY276" fmla="*/ 498853 h 2413570"/>
              <a:gd name="connsiteX277" fmla="*/ 1076275 w 4046541"/>
              <a:gd name="connsiteY277" fmla="*/ 523401 h 2413570"/>
              <a:gd name="connsiteX278" fmla="*/ 1094686 w 4046541"/>
              <a:gd name="connsiteY278" fmla="*/ 738193 h 2413570"/>
              <a:gd name="connsiteX279" fmla="*/ 1100823 w 4046541"/>
              <a:gd name="connsiteY279" fmla="*/ 768878 h 2413570"/>
              <a:gd name="connsiteX280" fmla="*/ 1125371 w 4046541"/>
              <a:gd name="connsiteY280" fmla="*/ 848657 h 2413570"/>
              <a:gd name="connsiteX281" fmla="*/ 1137644 w 4046541"/>
              <a:gd name="connsiteY281" fmla="*/ 903890 h 2413570"/>
              <a:gd name="connsiteX282" fmla="*/ 1143781 w 4046541"/>
              <a:gd name="connsiteY282" fmla="*/ 928437 h 2413570"/>
              <a:gd name="connsiteX283" fmla="*/ 1156055 w 4046541"/>
              <a:gd name="connsiteY283" fmla="*/ 946848 h 2413570"/>
              <a:gd name="connsiteX284" fmla="*/ 1180603 w 4046541"/>
              <a:gd name="connsiteY284" fmla="*/ 1032765 h 2413570"/>
              <a:gd name="connsiteX285" fmla="*/ 1192877 w 4046541"/>
              <a:gd name="connsiteY285" fmla="*/ 1075723 h 2413570"/>
              <a:gd name="connsiteX286" fmla="*/ 1217424 w 4046541"/>
              <a:gd name="connsiteY286" fmla="*/ 1100271 h 2413570"/>
              <a:gd name="connsiteX287" fmla="*/ 1254246 w 4046541"/>
              <a:gd name="connsiteY287" fmla="*/ 1143229 h 2413570"/>
              <a:gd name="connsiteX288" fmla="*/ 1278793 w 4046541"/>
              <a:gd name="connsiteY288" fmla="*/ 1161640 h 2413570"/>
              <a:gd name="connsiteX289" fmla="*/ 1426079 w 4046541"/>
              <a:gd name="connsiteY289" fmla="*/ 1180051 h 2413570"/>
              <a:gd name="connsiteX290" fmla="*/ 1597913 w 4046541"/>
              <a:gd name="connsiteY290" fmla="*/ 1198462 h 2413570"/>
              <a:gd name="connsiteX291" fmla="*/ 2052044 w 4046541"/>
              <a:gd name="connsiteY291" fmla="*/ 1223009 h 2413570"/>
              <a:gd name="connsiteX292" fmla="*/ 2107277 w 4046541"/>
              <a:gd name="connsiteY292" fmla="*/ 1235283 h 2413570"/>
              <a:gd name="connsiteX293" fmla="*/ 2438670 w 4046541"/>
              <a:gd name="connsiteY293" fmla="*/ 1247557 h 2413570"/>
              <a:gd name="connsiteX294" fmla="*/ 2542997 w 4046541"/>
              <a:gd name="connsiteY294" fmla="*/ 1272104 h 2413570"/>
              <a:gd name="connsiteX295" fmla="*/ 2763926 w 4046541"/>
              <a:gd name="connsiteY295" fmla="*/ 1278241 h 2413570"/>
              <a:gd name="connsiteX296" fmla="*/ 2855980 w 4046541"/>
              <a:gd name="connsiteY296" fmla="*/ 1290515 h 2413570"/>
              <a:gd name="connsiteX297" fmla="*/ 3187373 w 4046541"/>
              <a:gd name="connsiteY297" fmla="*/ 1272104 h 2413570"/>
              <a:gd name="connsiteX298" fmla="*/ 3267153 w 4046541"/>
              <a:gd name="connsiteY298" fmla="*/ 1247557 h 2413570"/>
              <a:gd name="connsiteX299" fmla="*/ 3310112 w 4046541"/>
              <a:gd name="connsiteY299" fmla="*/ 1241420 h 2413570"/>
              <a:gd name="connsiteX300" fmla="*/ 3377618 w 4046541"/>
              <a:gd name="connsiteY300" fmla="*/ 1204598 h 2413570"/>
              <a:gd name="connsiteX301" fmla="*/ 3396028 w 4046541"/>
              <a:gd name="connsiteY301" fmla="*/ 1192325 h 2413570"/>
              <a:gd name="connsiteX302" fmla="*/ 3445124 w 4046541"/>
              <a:gd name="connsiteY302" fmla="*/ 1186188 h 2413570"/>
              <a:gd name="connsiteX303" fmla="*/ 3488082 w 4046541"/>
              <a:gd name="connsiteY303" fmla="*/ 1149366 h 2413570"/>
              <a:gd name="connsiteX304" fmla="*/ 3531040 w 4046541"/>
              <a:gd name="connsiteY304" fmla="*/ 1106408 h 2413570"/>
              <a:gd name="connsiteX305" fmla="*/ 3549451 w 4046541"/>
              <a:gd name="connsiteY305" fmla="*/ 1087997 h 2413570"/>
              <a:gd name="connsiteX306" fmla="*/ 3567862 w 4046541"/>
              <a:gd name="connsiteY306" fmla="*/ 1075723 h 2413570"/>
              <a:gd name="connsiteX307" fmla="*/ 3592410 w 4046541"/>
              <a:gd name="connsiteY307" fmla="*/ 1051176 h 2413570"/>
              <a:gd name="connsiteX308" fmla="*/ 3623094 w 4046541"/>
              <a:gd name="connsiteY308" fmla="*/ 1045039 h 2413570"/>
              <a:gd name="connsiteX309" fmla="*/ 3690600 w 4046541"/>
              <a:gd name="connsiteY309" fmla="*/ 977533 h 2413570"/>
              <a:gd name="connsiteX310" fmla="*/ 3709011 w 4046541"/>
              <a:gd name="connsiteY310" fmla="*/ 959122 h 2413570"/>
              <a:gd name="connsiteX311" fmla="*/ 3721285 w 4046541"/>
              <a:gd name="connsiteY311" fmla="*/ 934574 h 2413570"/>
              <a:gd name="connsiteX312" fmla="*/ 3745832 w 4046541"/>
              <a:gd name="connsiteY312" fmla="*/ 860931 h 2413570"/>
              <a:gd name="connsiteX313" fmla="*/ 3751969 w 4046541"/>
              <a:gd name="connsiteY313" fmla="*/ 830247 h 2413570"/>
              <a:gd name="connsiteX314" fmla="*/ 3788791 w 4046541"/>
              <a:gd name="connsiteY314" fmla="*/ 775015 h 2413570"/>
              <a:gd name="connsiteX315" fmla="*/ 3794928 w 4046541"/>
              <a:gd name="connsiteY315" fmla="*/ 658413 h 2413570"/>
              <a:gd name="connsiteX316" fmla="*/ 3825612 w 4046541"/>
              <a:gd name="connsiteY316" fmla="*/ 492717 h 2413570"/>
              <a:gd name="connsiteX317" fmla="*/ 3813338 w 4046541"/>
              <a:gd name="connsiteY317" fmla="*/ 228829 h 2413570"/>
              <a:gd name="connsiteX318" fmla="*/ 3788791 w 4046541"/>
              <a:gd name="connsiteY318" fmla="*/ 185871 h 2413570"/>
              <a:gd name="connsiteX319" fmla="*/ 3751969 w 4046541"/>
              <a:gd name="connsiteY319" fmla="*/ 142913 h 2413570"/>
              <a:gd name="connsiteX320" fmla="*/ 3715148 w 4046541"/>
              <a:gd name="connsiteY320" fmla="*/ 118365 h 2413570"/>
              <a:gd name="connsiteX321" fmla="*/ 3702874 w 4046541"/>
              <a:gd name="connsiteY321" fmla="*/ 99954 h 2413570"/>
              <a:gd name="connsiteX322" fmla="*/ 3684463 w 4046541"/>
              <a:gd name="connsiteY322" fmla="*/ 56996 h 2413570"/>
              <a:gd name="connsiteX323" fmla="*/ 3666053 w 4046541"/>
              <a:gd name="connsiteY323" fmla="*/ 44722 h 2413570"/>
              <a:gd name="connsiteX324" fmla="*/ 3641505 w 4046541"/>
              <a:gd name="connsiteY324" fmla="*/ 26311 h 2413570"/>
              <a:gd name="connsiteX325" fmla="*/ 3629231 w 4046541"/>
              <a:gd name="connsiteY325" fmla="*/ 1764 h 2413570"/>
              <a:gd name="connsiteX326" fmla="*/ 3666053 w 4046541"/>
              <a:gd name="connsiteY326" fmla="*/ 38585 h 2413570"/>
              <a:gd name="connsiteX327" fmla="*/ 3709011 w 4046541"/>
              <a:gd name="connsiteY327" fmla="*/ 106091 h 2413570"/>
              <a:gd name="connsiteX328" fmla="*/ 3745832 w 4046541"/>
              <a:gd name="connsiteY328" fmla="*/ 136776 h 2413570"/>
              <a:gd name="connsiteX329" fmla="*/ 3776517 w 4046541"/>
              <a:gd name="connsiteY329" fmla="*/ 149049 h 2413570"/>
              <a:gd name="connsiteX330" fmla="*/ 3831749 w 4046541"/>
              <a:gd name="connsiteY330" fmla="*/ 192008 h 2413570"/>
              <a:gd name="connsiteX331" fmla="*/ 3850160 w 4046541"/>
              <a:gd name="connsiteY331" fmla="*/ 216555 h 2413570"/>
              <a:gd name="connsiteX332" fmla="*/ 3874708 w 4046541"/>
              <a:gd name="connsiteY332" fmla="*/ 222692 h 2413570"/>
              <a:gd name="connsiteX333" fmla="*/ 3905392 w 4046541"/>
              <a:gd name="connsiteY333" fmla="*/ 265651 h 2413570"/>
              <a:gd name="connsiteX334" fmla="*/ 3923803 w 4046541"/>
              <a:gd name="connsiteY334" fmla="*/ 241103 h 2413570"/>
              <a:gd name="connsiteX335" fmla="*/ 3948351 w 4046541"/>
              <a:gd name="connsiteY335" fmla="*/ 228829 h 2413570"/>
              <a:gd name="connsiteX336" fmla="*/ 4009720 w 4046541"/>
              <a:gd name="connsiteY336" fmla="*/ 204282 h 2413570"/>
              <a:gd name="connsiteX337" fmla="*/ 4046541 w 4046541"/>
              <a:gd name="connsiteY337" fmla="*/ 179734 h 24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4046541" h="2413570">
                <a:moveTo>
                  <a:pt x="1340163" y="1400980"/>
                </a:moveTo>
                <a:cubicBezTo>
                  <a:pt x="1337444" y="1411856"/>
                  <a:pt x="1320899" y="1480352"/>
                  <a:pt x="1315615" y="1493033"/>
                </a:cubicBezTo>
                <a:cubicBezTo>
                  <a:pt x="1311027" y="1504044"/>
                  <a:pt x="1302140" y="1512859"/>
                  <a:pt x="1297204" y="1523718"/>
                </a:cubicBezTo>
                <a:cubicBezTo>
                  <a:pt x="1273139" y="1576660"/>
                  <a:pt x="1302044" y="1547703"/>
                  <a:pt x="1260383" y="1578950"/>
                </a:cubicBezTo>
                <a:cubicBezTo>
                  <a:pt x="1266520" y="1583041"/>
                  <a:pt x="1272196" y="1587926"/>
                  <a:pt x="1278793" y="1591224"/>
                </a:cubicBezTo>
                <a:cubicBezTo>
                  <a:pt x="1284579" y="1594117"/>
                  <a:pt x="1291258" y="1594813"/>
                  <a:pt x="1297204" y="1597361"/>
                </a:cubicBezTo>
                <a:cubicBezTo>
                  <a:pt x="1305613" y="1600965"/>
                  <a:pt x="1313569" y="1605544"/>
                  <a:pt x="1321752" y="1609635"/>
                </a:cubicBezTo>
                <a:cubicBezTo>
                  <a:pt x="1351745" y="1649624"/>
                  <a:pt x="1324705" y="1624938"/>
                  <a:pt x="1370847" y="1640319"/>
                </a:cubicBezTo>
                <a:cubicBezTo>
                  <a:pt x="1379526" y="1643212"/>
                  <a:pt x="1387452" y="1648054"/>
                  <a:pt x="1395395" y="1652593"/>
                </a:cubicBezTo>
                <a:cubicBezTo>
                  <a:pt x="1409863" y="1660860"/>
                  <a:pt x="1425175" y="1673865"/>
                  <a:pt x="1438353" y="1683278"/>
                </a:cubicBezTo>
                <a:cubicBezTo>
                  <a:pt x="1444355" y="1687565"/>
                  <a:pt x="1451251" y="1690651"/>
                  <a:pt x="1456764" y="1695551"/>
                </a:cubicBezTo>
                <a:cubicBezTo>
                  <a:pt x="1469737" y="1707083"/>
                  <a:pt x="1478701" y="1723442"/>
                  <a:pt x="1493585" y="1732373"/>
                </a:cubicBezTo>
                <a:cubicBezTo>
                  <a:pt x="1510226" y="1742358"/>
                  <a:pt x="1548818" y="1750784"/>
                  <a:pt x="1548818" y="1750784"/>
                </a:cubicBezTo>
                <a:cubicBezTo>
                  <a:pt x="1554955" y="1756921"/>
                  <a:pt x="1562922" y="1761659"/>
                  <a:pt x="1567228" y="1769194"/>
                </a:cubicBezTo>
                <a:cubicBezTo>
                  <a:pt x="1571413" y="1776517"/>
                  <a:pt x="1578043" y="1786724"/>
                  <a:pt x="1573365" y="1793742"/>
                </a:cubicBezTo>
                <a:cubicBezTo>
                  <a:pt x="1569777" y="1799124"/>
                  <a:pt x="1560901" y="1790153"/>
                  <a:pt x="1554955" y="1787605"/>
                </a:cubicBezTo>
                <a:cubicBezTo>
                  <a:pt x="1546546" y="1784001"/>
                  <a:pt x="1539086" y="1778224"/>
                  <a:pt x="1530407" y="1775331"/>
                </a:cubicBezTo>
                <a:cubicBezTo>
                  <a:pt x="1520511" y="1772032"/>
                  <a:pt x="1509950" y="1771240"/>
                  <a:pt x="1499722" y="1769194"/>
                </a:cubicBezTo>
                <a:cubicBezTo>
                  <a:pt x="1493585" y="1765103"/>
                  <a:pt x="1488052" y="1759916"/>
                  <a:pt x="1481312" y="1756921"/>
                </a:cubicBezTo>
                <a:cubicBezTo>
                  <a:pt x="1444490" y="1740556"/>
                  <a:pt x="1429148" y="1749761"/>
                  <a:pt x="1462901" y="1738510"/>
                </a:cubicBezTo>
                <a:cubicBezTo>
                  <a:pt x="1463045" y="1738797"/>
                  <a:pt x="1482906" y="1775625"/>
                  <a:pt x="1481312" y="1781468"/>
                </a:cubicBezTo>
                <a:cubicBezTo>
                  <a:pt x="1476498" y="1799120"/>
                  <a:pt x="1464947" y="1814199"/>
                  <a:pt x="1456764" y="1830564"/>
                </a:cubicBezTo>
                <a:cubicBezTo>
                  <a:pt x="1433441" y="1772258"/>
                  <a:pt x="1458445" y="1823081"/>
                  <a:pt x="1426079" y="1781468"/>
                </a:cubicBezTo>
                <a:cubicBezTo>
                  <a:pt x="1417023" y="1769824"/>
                  <a:pt x="1411060" y="1755908"/>
                  <a:pt x="1401532" y="1744647"/>
                </a:cubicBezTo>
                <a:cubicBezTo>
                  <a:pt x="1325822" y="1655171"/>
                  <a:pt x="1379835" y="1733580"/>
                  <a:pt x="1346299" y="1683278"/>
                </a:cubicBezTo>
                <a:cubicBezTo>
                  <a:pt x="1336221" y="1642961"/>
                  <a:pt x="1346724" y="1673280"/>
                  <a:pt x="1327889" y="1640319"/>
                </a:cubicBezTo>
                <a:cubicBezTo>
                  <a:pt x="1323350" y="1632376"/>
                  <a:pt x="1320932" y="1623216"/>
                  <a:pt x="1315615" y="1615772"/>
                </a:cubicBezTo>
                <a:cubicBezTo>
                  <a:pt x="1310570" y="1608710"/>
                  <a:pt x="1302249" y="1604423"/>
                  <a:pt x="1297204" y="1597361"/>
                </a:cubicBezTo>
                <a:cubicBezTo>
                  <a:pt x="1285176" y="1580522"/>
                  <a:pt x="1287147" y="1568892"/>
                  <a:pt x="1272657" y="1554402"/>
                </a:cubicBezTo>
                <a:cubicBezTo>
                  <a:pt x="1267442" y="1549187"/>
                  <a:pt x="1259846" y="1546929"/>
                  <a:pt x="1254246" y="1542129"/>
                </a:cubicBezTo>
                <a:cubicBezTo>
                  <a:pt x="1245460" y="1534598"/>
                  <a:pt x="1237881" y="1525764"/>
                  <a:pt x="1229698" y="1517581"/>
                </a:cubicBezTo>
                <a:cubicBezTo>
                  <a:pt x="1223561" y="1519627"/>
                  <a:pt x="1216257" y="1519577"/>
                  <a:pt x="1211287" y="1523718"/>
                </a:cubicBezTo>
                <a:cubicBezTo>
                  <a:pt x="1183464" y="1546905"/>
                  <a:pt x="1204336" y="1551673"/>
                  <a:pt x="1168329" y="1566676"/>
                </a:cubicBezTo>
                <a:cubicBezTo>
                  <a:pt x="1152758" y="1573164"/>
                  <a:pt x="1135599" y="1574859"/>
                  <a:pt x="1119234" y="1578950"/>
                </a:cubicBezTo>
                <a:cubicBezTo>
                  <a:pt x="1123325" y="1621908"/>
                  <a:pt x="1123308" y="1665459"/>
                  <a:pt x="1131508" y="1707825"/>
                </a:cubicBezTo>
                <a:cubicBezTo>
                  <a:pt x="1135695" y="1729456"/>
                  <a:pt x="1150711" y="1747820"/>
                  <a:pt x="1156055" y="1769194"/>
                </a:cubicBezTo>
                <a:cubicBezTo>
                  <a:pt x="1167300" y="1814174"/>
                  <a:pt x="1158096" y="1786369"/>
                  <a:pt x="1192877" y="1848974"/>
                </a:cubicBezTo>
                <a:cubicBezTo>
                  <a:pt x="1225019" y="1977540"/>
                  <a:pt x="1187760" y="1813821"/>
                  <a:pt x="1211287" y="2088314"/>
                </a:cubicBezTo>
                <a:cubicBezTo>
                  <a:pt x="1212068" y="2097429"/>
                  <a:pt x="1217768" y="2105781"/>
                  <a:pt x="1223561" y="2112862"/>
                </a:cubicBezTo>
                <a:cubicBezTo>
                  <a:pt x="1236385" y="2128535"/>
                  <a:pt x="1266520" y="2155820"/>
                  <a:pt x="1266520" y="2155820"/>
                </a:cubicBezTo>
                <a:cubicBezTo>
                  <a:pt x="1268566" y="2161957"/>
                  <a:pt x="1279126" y="2174231"/>
                  <a:pt x="1272657" y="2174231"/>
                </a:cubicBezTo>
                <a:cubicBezTo>
                  <a:pt x="1264784" y="2174231"/>
                  <a:pt x="1235301" y="2143012"/>
                  <a:pt x="1229698" y="2137409"/>
                </a:cubicBezTo>
                <a:cubicBezTo>
                  <a:pt x="1217424" y="2143546"/>
                  <a:pt x="1197567" y="2142924"/>
                  <a:pt x="1192877" y="2155820"/>
                </a:cubicBezTo>
                <a:cubicBezTo>
                  <a:pt x="1179521" y="2192549"/>
                  <a:pt x="1185884" y="2233698"/>
                  <a:pt x="1180603" y="2272421"/>
                </a:cubicBezTo>
                <a:cubicBezTo>
                  <a:pt x="1179729" y="2278831"/>
                  <a:pt x="1176325" y="2284636"/>
                  <a:pt x="1174466" y="2290832"/>
                </a:cubicBezTo>
                <a:cubicBezTo>
                  <a:pt x="1170187" y="2305096"/>
                  <a:pt x="1171128" y="2321876"/>
                  <a:pt x="1162192" y="2333790"/>
                </a:cubicBezTo>
                <a:cubicBezTo>
                  <a:pt x="1157131" y="2340538"/>
                  <a:pt x="1145827" y="2337881"/>
                  <a:pt x="1137644" y="2339927"/>
                </a:cubicBezTo>
                <a:cubicBezTo>
                  <a:pt x="1135599" y="2278558"/>
                  <a:pt x="1138289" y="2216848"/>
                  <a:pt x="1131508" y="2155820"/>
                </a:cubicBezTo>
                <a:cubicBezTo>
                  <a:pt x="1130694" y="2148489"/>
                  <a:pt x="1122766" y="2167756"/>
                  <a:pt x="1119234" y="2174231"/>
                </a:cubicBezTo>
                <a:cubicBezTo>
                  <a:pt x="1085119" y="2236774"/>
                  <a:pt x="1110321" y="2207691"/>
                  <a:pt x="1076275" y="2241737"/>
                </a:cubicBezTo>
                <a:cubicBezTo>
                  <a:pt x="1072184" y="2254011"/>
                  <a:pt x="1069256" y="2266736"/>
                  <a:pt x="1064002" y="2278558"/>
                </a:cubicBezTo>
                <a:cubicBezTo>
                  <a:pt x="1061006" y="2285298"/>
                  <a:pt x="1054467" y="2290121"/>
                  <a:pt x="1051728" y="2296969"/>
                </a:cubicBezTo>
                <a:cubicBezTo>
                  <a:pt x="1023715" y="2367001"/>
                  <a:pt x="1057269" y="2316173"/>
                  <a:pt x="1021043" y="2364475"/>
                </a:cubicBezTo>
                <a:cubicBezTo>
                  <a:pt x="1023089" y="2358338"/>
                  <a:pt x="1024632" y="2352010"/>
                  <a:pt x="1027180" y="2346064"/>
                </a:cubicBezTo>
                <a:cubicBezTo>
                  <a:pt x="1030784" y="2337656"/>
                  <a:pt x="1036561" y="2330196"/>
                  <a:pt x="1039454" y="2321517"/>
                </a:cubicBezTo>
                <a:cubicBezTo>
                  <a:pt x="1068440" y="2234562"/>
                  <a:pt x="1036324" y="2303227"/>
                  <a:pt x="1064002" y="2247874"/>
                </a:cubicBezTo>
                <a:cubicBezTo>
                  <a:pt x="1068093" y="2211052"/>
                  <a:pt x="1071483" y="2174146"/>
                  <a:pt x="1076275" y="2137409"/>
                </a:cubicBezTo>
                <a:cubicBezTo>
                  <a:pt x="1077624" y="2127066"/>
                  <a:pt x="1081063" y="2117068"/>
                  <a:pt x="1082412" y="2106725"/>
                </a:cubicBezTo>
                <a:cubicBezTo>
                  <a:pt x="1099384" y="1976608"/>
                  <a:pt x="1079891" y="2033246"/>
                  <a:pt x="1106960" y="1965576"/>
                </a:cubicBezTo>
                <a:cubicBezTo>
                  <a:pt x="1104914" y="1861248"/>
                  <a:pt x="1108531" y="1756656"/>
                  <a:pt x="1100823" y="1652593"/>
                </a:cubicBezTo>
                <a:cubicBezTo>
                  <a:pt x="1100182" y="1643938"/>
                  <a:pt x="1091069" y="1633564"/>
                  <a:pt x="1082412" y="1634182"/>
                </a:cubicBezTo>
                <a:cubicBezTo>
                  <a:pt x="1058529" y="1635888"/>
                  <a:pt x="1037408" y="1650547"/>
                  <a:pt x="1014906" y="1658730"/>
                </a:cubicBezTo>
                <a:cubicBezTo>
                  <a:pt x="997985" y="1675651"/>
                  <a:pt x="998018" y="1678025"/>
                  <a:pt x="978085" y="1689415"/>
                </a:cubicBezTo>
                <a:cubicBezTo>
                  <a:pt x="970142" y="1693954"/>
                  <a:pt x="961295" y="1696839"/>
                  <a:pt x="953537" y="1701688"/>
                </a:cubicBezTo>
                <a:cubicBezTo>
                  <a:pt x="944863" y="1707109"/>
                  <a:pt x="937663" y="1714678"/>
                  <a:pt x="928989" y="1720099"/>
                </a:cubicBezTo>
                <a:cubicBezTo>
                  <a:pt x="913698" y="1729656"/>
                  <a:pt x="889925" y="1738180"/>
                  <a:pt x="873757" y="1744647"/>
                </a:cubicBezTo>
                <a:cubicBezTo>
                  <a:pt x="884447" y="1787405"/>
                  <a:pt x="884905" y="1786033"/>
                  <a:pt x="892168" y="1848974"/>
                </a:cubicBezTo>
                <a:cubicBezTo>
                  <a:pt x="895225" y="1875470"/>
                  <a:pt x="896259" y="1902161"/>
                  <a:pt x="898305" y="1928754"/>
                </a:cubicBezTo>
                <a:cubicBezTo>
                  <a:pt x="894214" y="2041264"/>
                  <a:pt x="897616" y="2154297"/>
                  <a:pt x="886031" y="2266284"/>
                </a:cubicBezTo>
                <a:cubicBezTo>
                  <a:pt x="884978" y="2276458"/>
                  <a:pt x="867620" y="2276512"/>
                  <a:pt x="861483" y="2284695"/>
                </a:cubicBezTo>
                <a:cubicBezTo>
                  <a:pt x="854873" y="2293508"/>
                  <a:pt x="853301" y="2305152"/>
                  <a:pt x="849210" y="2315380"/>
                </a:cubicBezTo>
                <a:cubicBezTo>
                  <a:pt x="847164" y="2333791"/>
                  <a:pt x="849723" y="2353323"/>
                  <a:pt x="843073" y="2370612"/>
                </a:cubicBezTo>
                <a:cubicBezTo>
                  <a:pt x="838919" y="2381413"/>
                  <a:pt x="826056" y="2386374"/>
                  <a:pt x="818525" y="2395160"/>
                </a:cubicBezTo>
                <a:cubicBezTo>
                  <a:pt x="813725" y="2400760"/>
                  <a:pt x="810342" y="2407433"/>
                  <a:pt x="806251" y="2413570"/>
                </a:cubicBezTo>
                <a:cubicBezTo>
                  <a:pt x="804205" y="2401296"/>
                  <a:pt x="799424" y="2389173"/>
                  <a:pt x="800114" y="2376749"/>
                </a:cubicBezTo>
                <a:cubicBezTo>
                  <a:pt x="804539" y="2297095"/>
                  <a:pt x="839661" y="2296288"/>
                  <a:pt x="787840" y="2309243"/>
                </a:cubicBezTo>
                <a:cubicBezTo>
                  <a:pt x="779658" y="2317425"/>
                  <a:pt x="770019" y="2324374"/>
                  <a:pt x="763293" y="2333790"/>
                </a:cubicBezTo>
                <a:cubicBezTo>
                  <a:pt x="759533" y="2339054"/>
                  <a:pt x="760049" y="2346415"/>
                  <a:pt x="757156" y="2352201"/>
                </a:cubicBezTo>
                <a:cubicBezTo>
                  <a:pt x="753857" y="2358798"/>
                  <a:pt x="748541" y="2364208"/>
                  <a:pt x="744882" y="2370612"/>
                </a:cubicBezTo>
                <a:cubicBezTo>
                  <a:pt x="732749" y="2391845"/>
                  <a:pt x="733356" y="2392916"/>
                  <a:pt x="726471" y="2413570"/>
                </a:cubicBezTo>
                <a:cubicBezTo>
                  <a:pt x="708613" y="2342142"/>
                  <a:pt x="736416" y="2464556"/>
                  <a:pt x="726471" y="2315380"/>
                </a:cubicBezTo>
                <a:cubicBezTo>
                  <a:pt x="725980" y="2308021"/>
                  <a:pt x="718288" y="2303106"/>
                  <a:pt x="714197" y="2296969"/>
                </a:cubicBezTo>
                <a:cubicBezTo>
                  <a:pt x="706015" y="2301060"/>
                  <a:pt x="696596" y="2303289"/>
                  <a:pt x="689650" y="2309243"/>
                </a:cubicBezTo>
                <a:cubicBezTo>
                  <a:pt x="681884" y="2315899"/>
                  <a:pt x="678471" y="2326558"/>
                  <a:pt x="671239" y="2333790"/>
                </a:cubicBezTo>
                <a:cubicBezTo>
                  <a:pt x="664006" y="2341022"/>
                  <a:pt x="654874" y="2346064"/>
                  <a:pt x="646691" y="2352201"/>
                </a:cubicBezTo>
                <a:cubicBezTo>
                  <a:pt x="642600" y="2360384"/>
                  <a:pt x="637311" y="2368070"/>
                  <a:pt x="634418" y="2376749"/>
                </a:cubicBezTo>
                <a:cubicBezTo>
                  <a:pt x="633503" y="2379494"/>
                  <a:pt x="637810" y="2371527"/>
                  <a:pt x="640555" y="2370612"/>
                </a:cubicBezTo>
                <a:cubicBezTo>
                  <a:pt x="652829" y="2366521"/>
                  <a:pt x="665553" y="2363593"/>
                  <a:pt x="677376" y="2358338"/>
                </a:cubicBezTo>
                <a:cubicBezTo>
                  <a:pt x="696160" y="2349990"/>
                  <a:pt x="698630" y="2340996"/>
                  <a:pt x="714197" y="2327653"/>
                </a:cubicBezTo>
                <a:cubicBezTo>
                  <a:pt x="721963" y="2320997"/>
                  <a:pt x="730562" y="2315380"/>
                  <a:pt x="738745" y="2309243"/>
                </a:cubicBezTo>
                <a:cubicBezTo>
                  <a:pt x="742836" y="2294923"/>
                  <a:pt x="744856" y="2279842"/>
                  <a:pt x="751019" y="2266284"/>
                </a:cubicBezTo>
                <a:cubicBezTo>
                  <a:pt x="755251" y="2256973"/>
                  <a:pt x="763485" y="2250060"/>
                  <a:pt x="769430" y="2241737"/>
                </a:cubicBezTo>
                <a:cubicBezTo>
                  <a:pt x="778140" y="2229544"/>
                  <a:pt x="790089" y="2208803"/>
                  <a:pt x="800114" y="2198778"/>
                </a:cubicBezTo>
                <a:cubicBezTo>
                  <a:pt x="807346" y="2191546"/>
                  <a:pt x="816479" y="2186505"/>
                  <a:pt x="824662" y="2180368"/>
                </a:cubicBezTo>
                <a:cubicBezTo>
                  <a:pt x="826708" y="2172185"/>
                  <a:pt x="827476" y="2163573"/>
                  <a:pt x="830799" y="2155820"/>
                </a:cubicBezTo>
                <a:cubicBezTo>
                  <a:pt x="833704" y="2149041"/>
                  <a:pt x="842931" y="2144783"/>
                  <a:pt x="843073" y="2137409"/>
                </a:cubicBezTo>
                <a:cubicBezTo>
                  <a:pt x="845001" y="2037170"/>
                  <a:pt x="840717" y="1936886"/>
                  <a:pt x="836936" y="1836700"/>
                </a:cubicBezTo>
                <a:cubicBezTo>
                  <a:pt x="836488" y="1824831"/>
                  <a:pt x="825993" y="1796318"/>
                  <a:pt x="818525" y="1787605"/>
                </a:cubicBezTo>
                <a:cubicBezTo>
                  <a:pt x="811868" y="1779839"/>
                  <a:pt x="802300" y="1775139"/>
                  <a:pt x="793977" y="1769194"/>
                </a:cubicBezTo>
                <a:cubicBezTo>
                  <a:pt x="787975" y="1764907"/>
                  <a:pt x="782346" y="1759826"/>
                  <a:pt x="775567" y="1756921"/>
                </a:cubicBezTo>
                <a:cubicBezTo>
                  <a:pt x="767814" y="1753599"/>
                  <a:pt x="759202" y="1752830"/>
                  <a:pt x="751019" y="1750784"/>
                </a:cubicBezTo>
                <a:cubicBezTo>
                  <a:pt x="744882" y="1742601"/>
                  <a:pt x="739841" y="1733469"/>
                  <a:pt x="732608" y="1726236"/>
                </a:cubicBezTo>
                <a:cubicBezTo>
                  <a:pt x="727393" y="1721021"/>
                  <a:pt x="720199" y="1718249"/>
                  <a:pt x="714197" y="1713962"/>
                </a:cubicBezTo>
                <a:cubicBezTo>
                  <a:pt x="705874" y="1708017"/>
                  <a:pt x="697832" y="1701688"/>
                  <a:pt x="689650" y="1695551"/>
                </a:cubicBezTo>
                <a:lnTo>
                  <a:pt x="272340" y="1701688"/>
                </a:lnTo>
                <a:cubicBezTo>
                  <a:pt x="198710" y="1703529"/>
                  <a:pt x="216988" y="1695631"/>
                  <a:pt x="180286" y="1720099"/>
                </a:cubicBezTo>
                <a:cubicBezTo>
                  <a:pt x="136523" y="1709158"/>
                  <a:pt x="150468" y="1709843"/>
                  <a:pt x="82095" y="1720099"/>
                </a:cubicBezTo>
                <a:cubicBezTo>
                  <a:pt x="65413" y="1722601"/>
                  <a:pt x="49123" y="1727412"/>
                  <a:pt x="33000" y="1732373"/>
                </a:cubicBezTo>
                <a:cubicBezTo>
                  <a:pt x="22471" y="1735613"/>
                  <a:pt x="-8681" y="1745294"/>
                  <a:pt x="2316" y="1744647"/>
                </a:cubicBezTo>
                <a:cubicBezTo>
                  <a:pt x="47658" y="1741980"/>
                  <a:pt x="92324" y="1732373"/>
                  <a:pt x="137328" y="1726236"/>
                </a:cubicBezTo>
                <a:cubicBezTo>
                  <a:pt x="124521" y="1675006"/>
                  <a:pt x="143998" y="1722233"/>
                  <a:pt x="106643" y="1695551"/>
                </a:cubicBezTo>
                <a:cubicBezTo>
                  <a:pt x="65441" y="1666122"/>
                  <a:pt x="109985" y="1675943"/>
                  <a:pt x="69822" y="1658730"/>
                </a:cubicBezTo>
                <a:cubicBezTo>
                  <a:pt x="62069" y="1655407"/>
                  <a:pt x="53171" y="1655555"/>
                  <a:pt x="45274" y="1652593"/>
                </a:cubicBezTo>
                <a:cubicBezTo>
                  <a:pt x="36708" y="1649381"/>
                  <a:pt x="14257" y="1633850"/>
                  <a:pt x="20726" y="1640319"/>
                </a:cubicBezTo>
                <a:cubicBezTo>
                  <a:pt x="31631" y="1651224"/>
                  <a:pt x="65147" y="1669877"/>
                  <a:pt x="82095" y="1677141"/>
                </a:cubicBezTo>
                <a:cubicBezTo>
                  <a:pt x="88041" y="1679689"/>
                  <a:pt x="94369" y="1681232"/>
                  <a:pt x="100506" y="1683278"/>
                </a:cubicBezTo>
                <a:cubicBezTo>
                  <a:pt x="145510" y="1681232"/>
                  <a:pt x="190591" y="1680469"/>
                  <a:pt x="235518" y="1677141"/>
                </a:cubicBezTo>
                <a:cubicBezTo>
                  <a:pt x="245920" y="1676370"/>
                  <a:pt x="255853" y="1672298"/>
                  <a:pt x="266203" y="1671004"/>
                </a:cubicBezTo>
                <a:cubicBezTo>
                  <a:pt x="304983" y="1666156"/>
                  <a:pt x="343937" y="1662821"/>
                  <a:pt x="382804" y="1658730"/>
                </a:cubicBezTo>
                <a:cubicBezTo>
                  <a:pt x="430171" y="1635047"/>
                  <a:pt x="383731" y="1654862"/>
                  <a:pt x="456447" y="1640319"/>
                </a:cubicBezTo>
                <a:cubicBezTo>
                  <a:pt x="471050" y="1637398"/>
                  <a:pt x="485086" y="1632136"/>
                  <a:pt x="499406" y="1628045"/>
                </a:cubicBezTo>
                <a:cubicBezTo>
                  <a:pt x="507588" y="1619863"/>
                  <a:pt x="514537" y="1610224"/>
                  <a:pt x="523953" y="1603498"/>
                </a:cubicBezTo>
                <a:cubicBezTo>
                  <a:pt x="529217" y="1599738"/>
                  <a:pt x="536418" y="1599909"/>
                  <a:pt x="542364" y="1597361"/>
                </a:cubicBezTo>
                <a:cubicBezTo>
                  <a:pt x="550773" y="1593757"/>
                  <a:pt x="558729" y="1589178"/>
                  <a:pt x="566912" y="1585087"/>
                </a:cubicBezTo>
                <a:cubicBezTo>
                  <a:pt x="581231" y="1570768"/>
                  <a:pt x="603466" y="1561340"/>
                  <a:pt x="609870" y="1542129"/>
                </a:cubicBezTo>
                <a:cubicBezTo>
                  <a:pt x="611916" y="1535992"/>
                  <a:pt x="613459" y="1529664"/>
                  <a:pt x="616007" y="1523718"/>
                </a:cubicBezTo>
                <a:cubicBezTo>
                  <a:pt x="625351" y="1501915"/>
                  <a:pt x="628227" y="1499250"/>
                  <a:pt x="640555" y="1480760"/>
                </a:cubicBezTo>
                <a:cubicBezTo>
                  <a:pt x="642600" y="1474623"/>
                  <a:pt x="644143" y="1468295"/>
                  <a:pt x="646691" y="1462349"/>
                </a:cubicBezTo>
                <a:cubicBezTo>
                  <a:pt x="650295" y="1453940"/>
                  <a:pt x="658568" y="1446941"/>
                  <a:pt x="658965" y="1437801"/>
                </a:cubicBezTo>
                <a:cubicBezTo>
                  <a:pt x="660656" y="1398917"/>
                  <a:pt x="657862" y="1359794"/>
                  <a:pt x="652828" y="1321200"/>
                </a:cubicBezTo>
                <a:cubicBezTo>
                  <a:pt x="651645" y="1312128"/>
                  <a:pt x="644159" y="1305061"/>
                  <a:pt x="640555" y="1296652"/>
                </a:cubicBezTo>
                <a:cubicBezTo>
                  <a:pt x="631970" y="1276620"/>
                  <a:pt x="636681" y="1274046"/>
                  <a:pt x="622144" y="1253694"/>
                </a:cubicBezTo>
                <a:cubicBezTo>
                  <a:pt x="609762" y="1236360"/>
                  <a:pt x="598322" y="1231211"/>
                  <a:pt x="579185" y="1223009"/>
                </a:cubicBezTo>
                <a:cubicBezTo>
                  <a:pt x="573239" y="1220461"/>
                  <a:pt x="566561" y="1219765"/>
                  <a:pt x="560775" y="1216872"/>
                </a:cubicBezTo>
                <a:cubicBezTo>
                  <a:pt x="546024" y="1209496"/>
                  <a:pt x="532295" y="1200222"/>
                  <a:pt x="517816" y="1192325"/>
                </a:cubicBezTo>
                <a:cubicBezTo>
                  <a:pt x="509785" y="1187944"/>
                  <a:pt x="501451" y="1184142"/>
                  <a:pt x="493269" y="1180051"/>
                </a:cubicBezTo>
                <a:cubicBezTo>
                  <a:pt x="417580" y="1182097"/>
                  <a:pt x="341834" y="1182587"/>
                  <a:pt x="266203" y="1186188"/>
                </a:cubicBezTo>
                <a:cubicBezTo>
                  <a:pt x="240204" y="1187426"/>
                  <a:pt x="235770" y="1191026"/>
                  <a:pt x="217108" y="1204598"/>
                </a:cubicBezTo>
                <a:cubicBezTo>
                  <a:pt x="209031" y="1210472"/>
                  <a:pt x="162129" y="1242293"/>
                  <a:pt x="149602" y="1259831"/>
                </a:cubicBezTo>
                <a:cubicBezTo>
                  <a:pt x="144285" y="1267275"/>
                  <a:pt x="142645" y="1276934"/>
                  <a:pt x="137328" y="1284378"/>
                </a:cubicBezTo>
                <a:cubicBezTo>
                  <a:pt x="107361" y="1326331"/>
                  <a:pt x="129120" y="1279993"/>
                  <a:pt x="106643" y="1321200"/>
                </a:cubicBezTo>
                <a:cubicBezTo>
                  <a:pt x="97881" y="1337263"/>
                  <a:pt x="95033" y="1357357"/>
                  <a:pt x="82095" y="1370295"/>
                </a:cubicBezTo>
                <a:lnTo>
                  <a:pt x="51411" y="1400980"/>
                </a:lnTo>
                <a:cubicBezTo>
                  <a:pt x="47320" y="1415299"/>
                  <a:pt x="25817" y="1450598"/>
                  <a:pt x="39137" y="1443938"/>
                </a:cubicBezTo>
                <a:cubicBezTo>
                  <a:pt x="55502" y="1435755"/>
                  <a:pt x="53536" y="1410067"/>
                  <a:pt x="63685" y="1394843"/>
                </a:cubicBezTo>
                <a:cubicBezTo>
                  <a:pt x="67776" y="1388706"/>
                  <a:pt x="72661" y="1383029"/>
                  <a:pt x="75959" y="1376432"/>
                </a:cubicBezTo>
                <a:cubicBezTo>
                  <a:pt x="80885" y="1366579"/>
                  <a:pt x="82882" y="1355377"/>
                  <a:pt x="88232" y="1345747"/>
                </a:cubicBezTo>
                <a:cubicBezTo>
                  <a:pt x="108686" y="1308929"/>
                  <a:pt x="102555" y="1331425"/>
                  <a:pt x="131191" y="1302789"/>
                </a:cubicBezTo>
                <a:cubicBezTo>
                  <a:pt x="152434" y="1281546"/>
                  <a:pt x="159551" y="1269454"/>
                  <a:pt x="174149" y="1247557"/>
                </a:cubicBezTo>
                <a:cubicBezTo>
                  <a:pt x="189683" y="1146587"/>
                  <a:pt x="197986" y="1125979"/>
                  <a:pt x="180286" y="1002080"/>
                </a:cubicBezTo>
                <a:cubicBezTo>
                  <a:pt x="177698" y="983967"/>
                  <a:pt x="165887" y="968209"/>
                  <a:pt x="155738" y="952985"/>
                </a:cubicBezTo>
                <a:cubicBezTo>
                  <a:pt x="151647" y="946848"/>
                  <a:pt x="146763" y="941171"/>
                  <a:pt x="143465" y="934574"/>
                </a:cubicBezTo>
                <a:cubicBezTo>
                  <a:pt x="140572" y="928788"/>
                  <a:pt x="141088" y="921428"/>
                  <a:pt x="137328" y="916164"/>
                </a:cubicBezTo>
                <a:cubicBezTo>
                  <a:pt x="130602" y="906748"/>
                  <a:pt x="120400" y="900325"/>
                  <a:pt x="112780" y="891616"/>
                </a:cubicBezTo>
                <a:cubicBezTo>
                  <a:pt x="76329" y="849958"/>
                  <a:pt x="114454" y="882132"/>
                  <a:pt x="69822" y="848657"/>
                </a:cubicBezTo>
                <a:cubicBezTo>
                  <a:pt x="59505" y="889925"/>
                  <a:pt x="60974" y="868496"/>
                  <a:pt x="75959" y="928437"/>
                </a:cubicBezTo>
                <a:cubicBezTo>
                  <a:pt x="79571" y="942885"/>
                  <a:pt x="83953" y="957131"/>
                  <a:pt x="88232" y="971396"/>
                </a:cubicBezTo>
                <a:cubicBezTo>
                  <a:pt x="90091" y="977592"/>
                  <a:pt x="90609" y="984542"/>
                  <a:pt x="94369" y="989806"/>
                </a:cubicBezTo>
                <a:cubicBezTo>
                  <a:pt x="101095" y="999222"/>
                  <a:pt x="111386" y="1005568"/>
                  <a:pt x="118917" y="1014354"/>
                </a:cubicBezTo>
                <a:cubicBezTo>
                  <a:pt x="123717" y="1019954"/>
                  <a:pt x="126663" y="1026943"/>
                  <a:pt x="131191" y="1032765"/>
                </a:cubicBezTo>
                <a:cubicBezTo>
                  <a:pt x="141000" y="1045376"/>
                  <a:pt x="151261" y="1057645"/>
                  <a:pt x="161875" y="1069586"/>
                </a:cubicBezTo>
                <a:cubicBezTo>
                  <a:pt x="167641" y="1076073"/>
                  <a:pt x="175241" y="1080935"/>
                  <a:pt x="180286" y="1087997"/>
                </a:cubicBezTo>
                <a:cubicBezTo>
                  <a:pt x="185603" y="1095441"/>
                  <a:pt x="188021" y="1104602"/>
                  <a:pt x="192560" y="1112545"/>
                </a:cubicBezTo>
                <a:cubicBezTo>
                  <a:pt x="197204" y="1120671"/>
                  <a:pt x="218859" y="1151118"/>
                  <a:pt x="223244" y="1155503"/>
                </a:cubicBezTo>
                <a:cubicBezTo>
                  <a:pt x="230476" y="1162736"/>
                  <a:pt x="240094" y="1167179"/>
                  <a:pt x="247792" y="1173914"/>
                </a:cubicBezTo>
                <a:cubicBezTo>
                  <a:pt x="256501" y="1181534"/>
                  <a:pt x="265235" y="1189328"/>
                  <a:pt x="272340" y="1198462"/>
                </a:cubicBezTo>
                <a:cubicBezTo>
                  <a:pt x="279663" y="1207877"/>
                  <a:pt x="281336" y="1221823"/>
                  <a:pt x="290751" y="1229146"/>
                </a:cubicBezTo>
                <a:cubicBezTo>
                  <a:pt x="300963" y="1237089"/>
                  <a:pt x="315298" y="1237329"/>
                  <a:pt x="327572" y="1241420"/>
                </a:cubicBezTo>
                <a:cubicBezTo>
                  <a:pt x="398453" y="1312301"/>
                  <a:pt x="347163" y="1270146"/>
                  <a:pt x="573048" y="1247557"/>
                </a:cubicBezTo>
                <a:cubicBezTo>
                  <a:pt x="580387" y="1246823"/>
                  <a:pt x="585055" y="1238942"/>
                  <a:pt x="591459" y="1235283"/>
                </a:cubicBezTo>
                <a:cubicBezTo>
                  <a:pt x="612693" y="1223149"/>
                  <a:pt x="613763" y="1223757"/>
                  <a:pt x="634418" y="1216872"/>
                </a:cubicBezTo>
                <a:cubicBezTo>
                  <a:pt x="638509" y="1208690"/>
                  <a:pt x="642152" y="1200268"/>
                  <a:pt x="646691" y="1192325"/>
                </a:cubicBezTo>
                <a:cubicBezTo>
                  <a:pt x="650350" y="1185921"/>
                  <a:pt x="658727" y="1181286"/>
                  <a:pt x="658965" y="1173914"/>
                </a:cubicBezTo>
                <a:cubicBezTo>
                  <a:pt x="660813" y="1116629"/>
                  <a:pt x="656911" y="1059249"/>
                  <a:pt x="652828" y="1002080"/>
                </a:cubicBezTo>
                <a:cubicBezTo>
                  <a:pt x="646158" y="908702"/>
                  <a:pt x="648246" y="943845"/>
                  <a:pt x="634418" y="897753"/>
                </a:cubicBezTo>
                <a:cubicBezTo>
                  <a:pt x="630139" y="883488"/>
                  <a:pt x="628307" y="868352"/>
                  <a:pt x="622144" y="854794"/>
                </a:cubicBezTo>
                <a:cubicBezTo>
                  <a:pt x="617912" y="845483"/>
                  <a:pt x="608887" y="839082"/>
                  <a:pt x="603733" y="830247"/>
                </a:cubicBezTo>
                <a:cubicBezTo>
                  <a:pt x="594514" y="814442"/>
                  <a:pt x="595550" y="789333"/>
                  <a:pt x="579185" y="781151"/>
                </a:cubicBezTo>
                <a:lnTo>
                  <a:pt x="542364" y="762741"/>
                </a:lnTo>
                <a:cubicBezTo>
                  <a:pt x="538273" y="754558"/>
                  <a:pt x="533694" y="746602"/>
                  <a:pt x="530090" y="738193"/>
                </a:cubicBezTo>
                <a:cubicBezTo>
                  <a:pt x="527542" y="732247"/>
                  <a:pt x="528094" y="724752"/>
                  <a:pt x="523953" y="719782"/>
                </a:cubicBezTo>
                <a:cubicBezTo>
                  <a:pt x="507285" y="699780"/>
                  <a:pt x="480365" y="687838"/>
                  <a:pt x="468721" y="664550"/>
                </a:cubicBezTo>
                <a:cubicBezTo>
                  <a:pt x="458393" y="643894"/>
                  <a:pt x="457388" y="635415"/>
                  <a:pt x="438036" y="621592"/>
                </a:cubicBezTo>
                <a:cubicBezTo>
                  <a:pt x="430592" y="616275"/>
                  <a:pt x="420473" y="615227"/>
                  <a:pt x="413489" y="609318"/>
                </a:cubicBezTo>
                <a:cubicBezTo>
                  <a:pt x="393613" y="592500"/>
                  <a:pt x="379086" y="569708"/>
                  <a:pt x="358257" y="554086"/>
                </a:cubicBezTo>
                <a:cubicBezTo>
                  <a:pt x="350074" y="547949"/>
                  <a:pt x="340942" y="542908"/>
                  <a:pt x="333709" y="535675"/>
                </a:cubicBezTo>
                <a:cubicBezTo>
                  <a:pt x="326476" y="528442"/>
                  <a:pt x="321955" y="518893"/>
                  <a:pt x="315298" y="511127"/>
                </a:cubicBezTo>
                <a:cubicBezTo>
                  <a:pt x="309650" y="504538"/>
                  <a:pt x="303024" y="498854"/>
                  <a:pt x="296887" y="492717"/>
                </a:cubicBezTo>
                <a:cubicBezTo>
                  <a:pt x="264011" y="426960"/>
                  <a:pt x="309854" y="509504"/>
                  <a:pt x="260066" y="449758"/>
                </a:cubicBezTo>
                <a:cubicBezTo>
                  <a:pt x="255925" y="444788"/>
                  <a:pt x="256477" y="437293"/>
                  <a:pt x="253929" y="431347"/>
                </a:cubicBezTo>
                <a:cubicBezTo>
                  <a:pt x="250325" y="422939"/>
                  <a:pt x="247448" y="413880"/>
                  <a:pt x="241655" y="406800"/>
                </a:cubicBezTo>
                <a:cubicBezTo>
                  <a:pt x="228831" y="391127"/>
                  <a:pt x="213017" y="378161"/>
                  <a:pt x="198697" y="363841"/>
                </a:cubicBezTo>
                <a:lnTo>
                  <a:pt x="155738" y="320883"/>
                </a:lnTo>
                <a:lnTo>
                  <a:pt x="174149" y="339294"/>
                </a:lnTo>
                <a:cubicBezTo>
                  <a:pt x="180286" y="345431"/>
                  <a:pt x="187746" y="350483"/>
                  <a:pt x="192560" y="357704"/>
                </a:cubicBezTo>
                <a:cubicBezTo>
                  <a:pt x="200743" y="369978"/>
                  <a:pt x="209519" y="381877"/>
                  <a:pt x="217108" y="394526"/>
                </a:cubicBezTo>
                <a:cubicBezTo>
                  <a:pt x="232864" y="420786"/>
                  <a:pt x="227066" y="426254"/>
                  <a:pt x="253929" y="449758"/>
                </a:cubicBezTo>
                <a:cubicBezTo>
                  <a:pt x="260814" y="455782"/>
                  <a:pt x="270294" y="457941"/>
                  <a:pt x="278477" y="462032"/>
                </a:cubicBezTo>
                <a:cubicBezTo>
                  <a:pt x="320771" y="518427"/>
                  <a:pt x="266694" y="450251"/>
                  <a:pt x="333709" y="517264"/>
                </a:cubicBezTo>
                <a:cubicBezTo>
                  <a:pt x="340942" y="524496"/>
                  <a:pt x="344888" y="534579"/>
                  <a:pt x="352120" y="541812"/>
                </a:cubicBezTo>
                <a:cubicBezTo>
                  <a:pt x="359352" y="549044"/>
                  <a:pt x="369435" y="552991"/>
                  <a:pt x="376667" y="560223"/>
                </a:cubicBezTo>
                <a:cubicBezTo>
                  <a:pt x="395192" y="578748"/>
                  <a:pt x="398276" y="591251"/>
                  <a:pt x="407352" y="615455"/>
                </a:cubicBezTo>
                <a:cubicBezTo>
                  <a:pt x="409623" y="621512"/>
                  <a:pt x="410347" y="628211"/>
                  <a:pt x="413489" y="633866"/>
                </a:cubicBezTo>
                <a:cubicBezTo>
                  <a:pt x="420653" y="646761"/>
                  <a:pt x="430447" y="658038"/>
                  <a:pt x="438036" y="670687"/>
                </a:cubicBezTo>
                <a:cubicBezTo>
                  <a:pt x="442743" y="678532"/>
                  <a:pt x="442991" y="689746"/>
                  <a:pt x="450310" y="695235"/>
                </a:cubicBezTo>
                <a:cubicBezTo>
                  <a:pt x="468607" y="708957"/>
                  <a:pt x="511679" y="725919"/>
                  <a:pt x="511679" y="725919"/>
                </a:cubicBezTo>
                <a:cubicBezTo>
                  <a:pt x="603193" y="908948"/>
                  <a:pt x="513098" y="738117"/>
                  <a:pt x="530090" y="222692"/>
                </a:cubicBezTo>
                <a:cubicBezTo>
                  <a:pt x="530724" y="203459"/>
                  <a:pt x="545881" y="188921"/>
                  <a:pt x="554638" y="173597"/>
                </a:cubicBezTo>
                <a:cubicBezTo>
                  <a:pt x="559177" y="165654"/>
                  <a:pt x="562821" y="157232"/>
                  <a:pt x="566912" y="149049"/>
                </a:cubicBezTo>
                <a:cubicBezTo>
                  <a:pt x="586677" y="-127704"/>
                  <a:pt x="567365" y="104872"/>
                  <a:pt x="585322" y="603181"/>
                </a:cubicBezTo>
                <a:cubicBezTo>
                  <a:pt x="587023" y="650378"/>
                  <a:pt x="593505" y="697280"/>
                  <a:pt x="597596" y="744330"/>
                </a:cubicBezTo>
                <a:cubicBezTo>
                  <a:pt x="605779" y="742284"/>
                  <a:pt x="617083" y="744941"/>
                  <a:pt x="622144" y="738193"/>
                </a:cubicBezTo>
                <a:cubicBezTo>
                  <a:pt x="629684" y="728139"/>
                  <a:pt x="646157" y="635647"/>
                  <a:pt x="646691" y="633866"/>
                </a:cubicBezTo>
                <a:cubicBezTo>
                  <a:pt x="653022" y="612763"/>
                  <a:pt x="664272" y="593398"/>
                  <a:pt x="671239" y="572496"/>
                </a:cubicBezTo>
                <a:cubicBezTo>
                  <a:pt x="680593" y="544435"/>
                  <a:pt x="684646" y="508296"/>
                  <a:pt x="695787" y="480443"/>
                </a:cubicBezTo>
                <a:cubicBezTo>
                  <a:pt x="698526" y="473595"/>
                  <a:pt x="703970" y="468169"/>
                  <a:pt x="708061" y="462032"/>
                </a:cubicBezTo>
                <a:cubicBezTo>
                  <a:pt x="710106" y="447713"/>
                  <a:pt x="707728" y="432012"/>
                  <a:pt x="714197" y="419074"/>
                </a:cubicBezTo>
                <a:cubicBezTo>
                  <a:pt x="718771" y="409925"/>
                  <a:pt x="731512" y="407896"/>
                  <a:pt x="738745" y="400663"/>
                </a:cubicBezTo>
                <a:cubicBezTo>
                  <a:pt x="745978" y="393430"/>
                  <a:pt x="749390" y="382772"/>
                  <a:pt x="757156" y="376115"/>
                </a:cubicBezTo>
                <a:cubicBezTo>
                  <a:pt x="764102" y="370161"/>
                  <a:pt x="774260" y="369158"/>
                  <a:pt x="781704" y="363841"/>
                </a:cubicBezTo>
                <a:cubicBezTo>
                  <a:pt x="788766" y="358797"/>
                  <a:pt x="793052" y="350475"/>
                  <a:pt x="800114" y="345431"/>
                </a:cubicBezTo>
                <a:cubicBezTo>
                  <a:pt x="856657" y="305044"/>
                  <a:pt x="795205" y="362614"/>
                  <a:pt x="843073" y="314746"/>
                </a:cubicBezTo>
                <a:cubicBezTo>
                  <a:pt x="857392" y="316792"/>
                  <a:pt x="874736" y="311847"/>
                  <a:pt x="886031" y="320883"/>
                </a:cubicBezTo>
                <a:cubicBezTo>
                  <a:pt x="891790" y="325491"/>
                  <a:pt x="878557" y="333694"/>
                  <a:pt x="873757" y="339294"/>
                </a:cubicBezTo>
                <a:cubicBezTo>
                  <a:pt x="855316" y="360809"/>
                  <a:pt x="840850" y="370529"/>
                  <a:pt x="818525" y="388389"/>
                </a:cubicBezTo>
                <a:cubicBezTo>
                  <a:pt x="816479" y="396572"/>
                  <a:pt x="817291" y="406074"/>
                  <a:pt x="812388" y="412937"/>
                </a:cubicBezTo>
                <a:cubicBezTo>
                  <a:pt x="806443" y="421260"/>
                  <a:pt x="795537" y="424612"/>
                  <a:pt x="787840" y="431347"/>
                </a:cubicBezTo>
                <a:cubicBezTo>
                  <a:pt x="779131" y="438967"/>
                  <a:pt x="770621" y="446939"/>
                  <a:pt x="763293" y="455895"/>
                </a:cubicBezTo>
                <a:cubicBezTo>
                  <a:pt x="752150" y="469515"/>
                  <a:pt x="742056" y="484007"/>
                  <a:pt x="732608" y="498853"/>
                </a:cubicBezTo>
                <a:cubicBezTo>
                  <a:pt x="727696" y="506571"/>
                  <a:pt x="724873" y="515458"/>
                  <a:pt x="720334" y="523401"/>
                </a:cubicBezTo>
                <a:cubicBezTo>
                  <a:pt x="716675" y="529805"/>
                  <a:pt x="712152" y="535675"/>
                  <a:pt x="708061" y="541812"/>
                </a:cubicBezTo>
                <a:cubicBezTo>
                  <a:pt x="706015" y="566360"/>
                  <a:pt x="703600" y="590879"/>
                  <a:pt x="701924" y="615455"/>
                </a:cubicBezTo>
                <a:cubicBezTo>
                  <a:pt x="697462" y="680891"/>
                  <a:pt x="694880" y="746457"/>
                  <a:pt x="689650" y="811836"/>
                </a:cubicBezTo>
                <a:cubicBezTo>
                  <a:pt x="680881" y="921445"/>
                  <a:pt x="689731" y="891412"/>
                  <a:pt x="665102" y="952985"/>
                </a:cubicBezTo>
                <a:cubicBezTo>
                  <a:pt x="674160" y="1016388"/>
                  <a:pt x="664829" y="975248"/>
                  <a:pt x="683513" y="1026628"/>
                </a:cubicBezTo>
                <a:cubicBezTo>
                  <a:pt x="687934" y="1038787"/>
                  <a:pt x="690433" y="1051671"/>
                  <a:pt x="695787" y="1063449"/>
                </a:cubicBezTo>
                <a:cubicBezTo>
                  <a:pt x="700723" y="1074308"/>
                  <a:pt x="708404" y="1083707"/>
                  <a:pt x="714197" y="1094134"/>
                </a:cubicBezTo>
                <a:cubicBezTo>
                  <a:pt x="718640" y="1102131"/>
                  <a:pt x="719027" y="1113365"/>
                  <a:pt x="726471" y="1118682"/>
                </a:cubicBezTo>
                <a:cubicBezTo>
                  <a:pt x="734959" y="1124745"/>
                  <a:pt x="746928" y="1122773"/>
                  <a:pt x="757156" y="1124819"/>
                </a:cubicBezTo>
                <a:cubicBezTo>
                  <a:pt x="775567" y="1120728"/>
                  <a:pt x="795950" y="1121791"/>
                  <a:pt x="812388" y="1112545"/>
                </a:cubicBezTo>
                <a:cubicBezTo>
                  <a:pt x="830038" y="1102617"/>
                  <a:pt x="841026" y="1083906"/>
                  <a:pt x="855346" y="1069586"/>
                </a:cubicBezTo>
                <a:cubicBezTo>
                  <a:pt x="861483" y="1063449"/>
                  <a:pt x="865699" y="1054399"/>
                  <a:pt x="873757" y="1051176"/>
                </a:cubicBezTo>
                <a:cubicBezTo>
                  <a:pt x="912936" y="1035504"/>
                  <a:pt x="894589" y="1043829"/>
                  <a:pt x="928989" y="1026628"/>
                </a:cubicBezTo>
                <a:cubicBezTo>
                  <a:pt x="949446" y="1028674"/>
                  <a:pt x="970113" y="1029192"/>
                  <a:pt x="990359" y="1032765"/>
                </a:cubicBezTo>
                <a:cubicBezTo>
                  <a:pt x="1054509" y="1044086"/>
                  <a:pt x="1011460" y="1050503"/>
                  <a:pt x="1057865" y="1038902"/>
                </a:cubicBezTo>
                <a:cubicBezTo>
                  <a:pt x="1051728" y="967305"/>
                  <a:pt x="1047949" y="895466"/>
                  <a:pt x="1039454" y="824110"/>
                </a:cubicBezTo>
                <a:cubicBezTo>
                  <a:pt x="1037693" y="809322"/>
                  <a:pt x="1029967" y="795781"/>
                  <a:pt x="1027180" y="781151"/>
                </a:cubicBezTo>
                <a:cubicBezTo>
                  <a:pt x="1021767" y="752733"/>
                  <a:pt x="1018997" y="723874"/>
                  <a:pt x="1014906" y="695235"/>
                </a:cubicBezTo>
                <a:cubicBezTo>
                  <a:pt x="1017473" y="623369"/>
                  <a:pt x="989744" y="557276"/>
                  <a:pt x="1033317" y="504990"/>
                </a:cubicBezTo>
                <a:cubicBezTo>
                  <a:pt x="1038873" y="498323"/>
                  <a:pt x="1045591" y="492717"/>
                  <a:pt x="1051728" y="486580"/>
                </a:cubicBezTo>
                <a:cubicBezTo>
                  <a:pt x="1055819" y="478397"/>
                  <a:pt x="1060876" y="470630"/>
                  <a:pt x="1064002" y="462032"/>
                </a:cubicBezTo>
                <a:cubicBezTo>
                  <a:pt x="1069091" y="448036"/>
                  <a:pt x="1067838" y="431346"/>
                  <a:pt x="1076275" y="419074"/>
                </a:cubicBezTo>
                <a:cubicBezTo>
                  <a:pt x="1108544" y="372137"/>
                  <a:pt x="1123565" y="369573"/>
                  <a:pt x="1162192" y="345431"/>
                </a:cubicBezTo>
                <a:cubicBezTo>
                  <a:pt x="1168447" y="341522"/>
                  <a:pt x="1174199" y="336816"/>
                  <a:pt x="1180603" y="333157"/>
                </a:cubicBezTo>
                <a:cubicBezTo>
                  <a:pt x="1188546" y="328618"/>
                  <a:pt x="1197154" y="325326"/>
                  <a:pt x="1205151" y="320883"/>
                </a:cubicBezTo>
                <a:cubicBezTo>
                  <a:pt x="1256749" y="292217"/>
                  <a:pt x="1214169" y="311138"/>
                  <a:pt x="1266520" y="290198"/>
                </a:cubicBezTo>
                <a:cubicBezTo>
                  <a:pt x="1262429" y="247240"/>
                  <a:pt x="1259439" y="204162"/>
                  <a:pt x="1254246" y="161323"/>
                </a:cubicBezTo>
                <a:cubicBezTo>
                  <a:pt x="1251251" y="136618"/>
                  <a:pt x="1245491" y="63044"/>
                  <a:pt x="1241972" y="87680"/>
                </a:cubicBezTo>
                <a:cubicBezTo>
                  <a:pt x="1228539" y="181712"/>
                  <a:pt x="1230301" y="177571"/>
                  <a:pt x="1260383" y="222692"/>
                </a:cubicBezTo>
                <a:cubicBezTo>
                  <a:pt x="1264474" y="234966"/>
                  <a:pt x="1269253" y="247032"/>
                  <a:pt x="1272657" y="259514"/>
                </a:cubicBezTo>
                <a:cubicBezTo>
                  <a:pt x="1276516" y="273666"/>
                  <a:pt x="1275640" y="298324"/>
                  <a:pt x="1291067" y="308609"/>
                </a:cubicBezTo>
                <a:cubicBezTo>
                  <a:pt x="1298085" y="313288"/>
                  <a:pt x="1307432" y="312700"/>
                  <a:pt x="1315615" y="314746"/>
                </a:cubicBezTo>
                <a:cubicBezTo>
                  <a:pt x="1321752" y="308609"/>
                  <a:pt x="1328819" y="303278"/>
                  <a:pt x="1334026" y="296335"/>
                </a:cubicBezTo>
                <a:cubicBezTo>
                  <a:pt x="1348436" y="277122"/>
                  <a:pt x="1361271" y="239324"/>
                  <a:pt x="1389258" y="228829"/>
                </a:cubicBezTo>
                <a:cubicBezTo>
                  <a:pt x="1399024" y="225167"/>
                  <a:pt x="1409714" y="224738"/>
                  <a:pt x="1419942" y="222692"/>
                </a:cubicBezTo>
                <a:cubicBezTo>
                  <a:pt x="1426079" y="226783"/>
                  <a:pt x="1440142" y="227810"/>
                  <a:pt x="1438353" y="234966"/>
                </a:cubicBezTo>
                <a:cubicBezTo>
                  <a:pt x="1436974" y="240482"/>
                  <a:pt x="1402010" y="251172"/>
                  <a:pt x="1395395" y="253377"/>
                </a:cubicBezTo>
                <a:cubicBezTo>
                  <a:pt x="1346295" y="318844"/>
                  <a:pt x="1409719" y="239052"/>
                  <a:pt x="1352436" y="296335"/>
                </a:cubicBezTo>
                <a:cubicBezTo>
                  <a:pt x="1345204" y="303567"/>
                  <a:pt x="1339971" y="312560"/>
                  <a:pt x="1334026" y="320883"/>
                </a:cubicBezTo>
                <a:cubicBezTo>
                  <a:pt x="1329739" y="326885"/>
                  <a:pt x="1327418" y="334572"/>
                  <a:pt x="1321752" y="339294"/>
                </a:cubicBezTo>
                <a:cubicBezTo>
                  <a:pt x="1314724" y="345151"/>
                  <a:pt x="1305387" y="347477"/>
                  <a:pt x="1297204" y="351568"/>
                </a:cubicBezTo>
                <a:cubicBezTo>
                  <a:pt x="1294809" y="358754"/>
                  <a:pt x="1281685" y="403909"/>
                  <a:pt x="1272657" y="412937"/>
                </a:cubicBezTo>
                <a:cubicBezTo>
                  <a:pt x="1268083" y="417511"/>
                  <a:pt x="1260383" y="417028"/>
                  <a:pt x="1254246" y="419074"/>
                </a:cubicBezTo>
                <a:cubicBezTo>
                  <a:pt x="1283991" y="420561"/>
                  <a:pt x="1376811" y="415919"/>
                  <a:pt x="1419942" y="437484"/>
                </a:cubicBezTo>
                <a:cubicBezTo>
                  <a:pt x="1427705" y="441365"/>
                  <a:pt x="1432216" y="449758"/>
                  <a:pt x="1438353" y="455895"/>
                </a:cubicBezTo>
                <a:cubicBezTo>
                  <a:pt x="1330966" y="527487"/>
                  <a:pt x="1457097" y="448023"/>
                  <a:pt x="1106960" y="480443"/>
                </a:cubicBezTo>
                <a:cubicBezTo>
                  <a:pt x="1098318" y="481243"/>
                  <a:pt x="1094686" y="492716"/>
                  <a:pt x="1088549" y="498853"/>
                </a:cubicBezTo>
                <a:cubicBezTo>
                  <a:pt x="1084458" y="507036"/>
                  <a:pt x="1076529" y="514256"/>
                  <a:pt x="1076275" y="523401"/>
                </a:cubicBezTo>
                <a:cubicBezTo>
                  <a:pt x="1071096" y="709835"/>
                  <a:pt x="1047384" y="667240"/>
                  <a:pt x="1094686" y="738193"/>
                </a:cubicBezTo>
                <a:cubicBezTo>
                  <a:pt x="1096732" y="748421"/>
                  <a:pt x="1098078" y="758815"/>
                  <a:pt x="1100823" y="768878"/>
                </a:cubicBezTo>
                <a:cubicBezTo>
                  <a:pt x="1131133" y="880014"/>
                  <a:pt x="1094202" y="723978"/>
                  <a:pt x="1125371" y="848657"/>
                </a:cubicBezTo>
                <a:cubicBezTo>
                  <a:pt x="1129945" y="866954"/>
                  <a:pt x="1133403" y="885513"/>
                  <a:pt x="1137644" y="903890"/>
                </a:cubicBezTo>
                <a:cubicBezTo>
                  <a:pt x="1139540" y="912108"/>
                  <a:pt x="1140459" y="920685"/>
                  <a:pt x="1143781" y="928437"/>
                </a:cubicBezTo>
                <a:cubicBezTo>
                  <a:pt x="1146687" y="935216"/>
                  <a:pt x="1151964" y="940711"/>
                  <a:pt x="1156055" y="946848"/>
                </a:cubicBezTo>
                <a:cubicBezTo>
                  <a:pt x="1181720" y="1062337"/>
                  <a:pt x="1154899" y="955654"/>
                  <a:pt x="1180603" y="1032765"/>
                </a:cubicBezTo>
                <a:cubicBezTo>
                  <a:pt x="1185312" y="1046893"/>
                  <a:pt x="1185746" y="1062649"/>
                  <a:pt x="1192877" y="1075723"/>
                </a:cubicBezTo>
                <a:cubicBezTo>
                  <a:pt x="1198418" y="1085882"/>
                  <a:pt x="1209804" y="1091562"/>
                  <a:pt x="1217424" y="1100271"/>
                </a:cubicBezTo>
                <a:cubicBezTo>
                  <a:pt x="1241680" y="1127993"/>
                  <a:pt x="1228061" y="1120785"/>
                  <a:pt x="1254246" y="1143229"/>
                </a:cubicBezTo>
                <a:cubicBezTo>
                  <a:pt x="1262012" y="1149885"/>
                  <a:pt x="1268792" y="1159497"/>
                  <a:pt x="1278793" y="1161640"/>
                </a:cubicBezTo>
                <a:cubicBezTo>
                  <a:pt x="1327172" y="1172007"/>
                  <a:pt x="1377072" y="1173244"/>
                  <a:pt x="1426079" y="1180051"/>
                </a:cubicBezTo>
                <a:cubicBezTo>
                  <a:pt x="1570612" y="1200125"/>
                  <a:pt x="1424095" y="1187598"/>
                  <a:pt x="1597913" y="1198462"/>
                </a:cubicBezTo>
                <a:cubicBezTo>
                  <a:pt x="1784220" y="1245036"/>
                  <a:pt x="1580737" y="1197872"/>
                  <a:pt x="2052044" y="1223009"/>
                </a:cubicBezTo>
                <a:cubicBezTo>
                  <a:pt x="2070877" y="1224013"/>
                  <a:pt x="2088455" y="1234088"/>
                  <a:pt x="2107277" y="1235283"/>
                </a:cubicBezTo>
                <a:cubicBezTo>
                  <a:pt x="2217595" y="1242287"/>
                  <a:pt x="2328206" y="1243466"/>
                  <a:pt x="2438670" y="1247557"/>
                </a:cubicBezTo>
                <a:cubicBezTo>
                  <a:pt x="2473446" y="1255739"/>
                  <a:pt x="2507430" y="1268749"/>
                  <a:pt x="2542997" y="1272104"/>
                </a:cubicBezTo>
                <a:cubicBezTo>
                  <a:pt x="2616343" y="1279023"/>
                  <a:pt x="2690382" y="1273915"/>
                  <a:pt x="2763926" y="1278241"/>
                </a:cubicBezTo>
                <a:cubicBezTo>
                  <a:pt x="2794829" y="1280059"/>
                  <a:pt x="2825295" y="1286424"/>
                  <a:pt x="2855980" y="1290515"/>
                </a:cubicBezTo>
                <a:cubicBezTo>
                  <a:pt x="2966444" y="1284378"/>
                  <a:pt x="3077085" y="1280857"/>
                  <a:pt x="3187373" y="1272104"/>
                </a:cubicBezTo>
                <a:cubicBezTo>
                  <a:pt x="3304501" y="1262808"/>
                  <a:pt x="3200047" y="1265859"/>
                  <a:pt x="3267153" y="1247557"/>
                </a:cubicBezTo>
                <a:cubicBezTo>
                  <a:pt x="3281108" y="1243751"/>
                  <a:pt x="3295792" y="1243466"/>
                  <a:pt x="3310112" y="1241420"/>
                </a:cubicBezTo>
                <a:cubicBezTo>
                  <a:pt x="3391746" y="1186996"/>
                  <a:pt x="3306615" y="1240099"/>
                  <a:pt x="3377618" y="1204598"/>
                </a:cubicBezTo>
                <a:cubicBezTo>
                  <a:pt x="3384215" y="1201300"/>
                  <a:pt x="3388913" y="1194265"/>
                  <a:pt x="3396028" y="1192325"/>
                </a:cubicBezTo>
                <a:cubicBezTo>
                  <a:pt x="3411940" y="1187986"/>
                  <a:pt x="3428759" y="1188234"/>
                  <a:pt x="3445124" y="1186188"/>
                </a:cubicBezTo>
                <a:cubicBezTo>
                  <a:pt x="3492288" y="1123299"/>
                  <a:pt x="3433576" y="1193961"/>
                  <a:pt x="3488082" y="1149366"/>
                </a:cubicBezTo>
                <a:cubicBezTo>
                  <a:pt x="3503755" y="1136543"/>
                  <a:pt x="3516721" y="1120727"/>
                  <a:pt x="3531040" y="1106408"/>
                </a:cubicBezTo>
                <a:cubicBezTo>
                  <a:pt x="3537177" y="1100271"/>
                  <a:pt x="3542230" y="1092811"/>
                  <a:pt x="3549451" y="1087997"/>
                </a:cubicBezTo>
                <a:cubicBezTo>
                  <a:pt x="3555588" y="1083906"/>
                  <a:pt x="3562262" y="1080523"/>
                  <a:pt x="3567862" y="1075723"/>
                </a:cubicBezTo>
                <a:cubicBezTo>
                  <a:pt x="3576648" y="1068192"/>
                  <a:pt x="3582294" y="1056796"/>
                  <a:pt x="3592410" y="1051176"/>
                </a:cubicBezTo>
                <a:cubicBezTo>
                  <a:pt x="3601528" y="1046111"/>
                  <a:pt x="3612866" y="1047085"/>
                  <a:pt x="3623094" y="1045039"/>
                </a:cubicBezTo>
                <a:cubicBezTo>
                  <a:pt x="3679391" y="1016890"/>
                  <a:pt x="3614268" y="1053865"/>
                  <a:pt x="3690600" y="977533"/>
                </a:cubicBezTo>
                <a:cubicBezTo>
                  <a:pt x="3696737" y="971396"/>
                  <a:pt x="3703966" y="966184"/>
                  <a:pt x="3709011" y="959122"/>
                </a:cubicBezTo>
                <a:cubicBezTo>
                  <a:pt x="3714328" y="951678"/>
                  <a:pt x="3717569" y="942934"/>
                  <a:pt x="3721285" y="934574"/>
                </a:cubicBezTo>
                <a:cubicBezTo>
                  <a:pt x="3733315" y="907507"/>
                  <a:pt x="3738340" y="890899"/>
                  <a:pt x="3745832" y="860931"/>
                </a:cubicBezTo>
                <a:cubicBezTo>
                  <a:pt x="3748362" y="850812"/>
                  <a:pt x="3747304" y="839576"/>
                  <a:pt x="3751969" y="830247"/>
                </a:cubicBezTo>
                <a:cubicBezTo>
                  <a:pt x="3761865" y="810456"/>
                  <a:pt x="3788791" y="775015"/>
                  <a:pt x="3788791" y="775015"/>
                </a:cubicBezTo>
                <a:cubicBezTo>
                  <a:pt x="3790837" y="736148"/>
                  <a:pt x="3792155" y="697235"/>
                  <a:pt x="3794928" y="658413"/>
                </a:cubicBezTo>
                <a:cubicBezTo>
                  <a:pt x="3805491" y="510538"/>
                  <a:pt x="3779428" y="554296"/>
                  <a:pt x="3825612" y="492717"/>
                </a:cubicBezTo>
                <a:cubicBezTo>
                  <a:pt x="3821521" y="404754"/>
                  <a:pt x="3820805" y="316570"/>
                  <a:pt x="3813338" y="228829"/>
                </a:cubicBezTo>
                <a:cubicBezTo>
                  <a:pt x="3812643" y="220664"/>
                  <a:pt x="3794145" y="193367"/>
                  <a:pt x="3788791" y="185871"/>
                </a:cubicBezTo>
                <a:cubicBezTo>
                  <a:pt x="3778494" y="171456"/>
                  <a:pt x="3766309" y="154066"/>
                  <a:pt x="3751969" y="142913"/>
                </a:cubicBezTo>
                <a:cubicBezTo>
                  <a:pt x="3740325" y="133857"/>
                  <a:pt x="3727422" y="126548"/>
                  <a:pt x="3715148" y="118365"/>
                </a:cubicBezTo>
                <a:cubicBezTo>
                  <a:pt x="3711057" y="112228"/>
                  <a:pt x="3705779" y="106733"/>
                  <a:pt x="3702874" y="99954"/>
                </a:cubicBezTo>
                <a:cubicBezTo>
                  <a:pt x="3692310" y="75304"/>
                  <a:pt x="3703723" y="76256"/>
                  <a:pt x="3684463" y="56996"/>
                </a:cubicBezTo>
                <a:cubicBezTo>
                  <a:pt x="3679248" y="51781"/>
                  <a:pt x="3672055" y="49009"/>
                  <a:pt x="3666053" y="44722"/>
                </a:cubicBezTo>
                <a:cubicBezTo>
                  <a:pt x="3657730" y="38777"/>
                  <a:pt x="3649688" y="32448"/>
                  <a:pt x="3641505" y="26311"/>
                </a:cubicBezTo>
                <a:cubicBezTo>
                  <a:pt x="3637414" y="18129"/>
                  <a:pt x="3620552" y="4657"/>
                  <a:pt x="3629231" y="1764"/>
                </a:cubicBezTo>
                <a:cubicBezTo>
                  <a:pt x="3658801" y="-8093"/>
                  <a:pt x="3659757" y="25993"/>
                  <a:pt x="3666053" y="38585"/>
                </a:cubicBezTo>
                <a:cubicBezTo>
                  <a:pt x="3673057" y="52592"/>
                  <a:pt x="3694732" y="91812"/>
                  <a:pt x="3709011" y="106091"/>
                </a:cubicBezTo>
                <a:cubicBezTo>
                  <a:pt x="3720308" y="117388"/>
                  <a:pt x="3732353" y="128198"/>
                  <a:pt x="3745832" y="136776"/>
                </a:cubicBezTo>
                <a:cubicBezTo>
                  <a:pt x="3755126" y="142690"/>
                  <a:pt x="3766289" y="144958"/>
                  <a:pt x="3776517" y="149049"/>
                </a:cubicBezTo>
                <a:cubicBezTo>
                  <a:pt x="3794928" y="163369"/>
                  <a:pt x="3817754" y="173349"/>
                  <a:pt x="3831749" y="192008"/>
                </a:cubicBezTo>
                <a:cubicBezTo>
                  <a:pt x="3837886" y="200190"/>
                  <a:pt x="3841837" y="210610"/>
                  <a:pt x="3850160" y="216555"/>
                </a:cubicBezTo>
                <a:cubicBezTo>
                  <a:pt x="3857024" y="221457"/>
                  <a:pt x="3866525" y="220646"/>
                  <a:pt x="3874708" y="222692"/>
                </a:cubicBezTo>
                <a:cubicBezTo>
                  <a:pt x="3877763" y="234916"/>
                  <a:pt x="3880840" y="269158"/>
                  <a:pt x="3905392" y="265651"/>
                </a:cubicBezTo>
                <a:cubicBezTo>
                  <a:pt x="3915518" y="264204"/>
                  <a:pt x="3916037" y="247760"/>
                  <a:pt x="3923803" y="241103"/>
                </a:cubicBezTo>
                <a:cubicBezTo>
                  <a:pt x="3930749" y="235149"/>
                  <a:pt x="3939942" y="232433"/>
                  <a:pt x="3948351" y="228829"/>
                </a:cubicBezTo>
                <a:cubicBezTo>
                  <a:pt x="3968602" y="220150"/>
                  <a:pt x="3991388" y="216503"/>
                  <a:pt x="4009720" y="204282"/>
                </a:cubicBezTo>
                <a:lnTo>
                  <a:pt x="4046541" y="17973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フリーフォーム: 図形 7">
            <a:extLst>
              <a:ext uri="{FF2B5EF4-FFF2-40B4-BE49-F238E27FC236}">
                <a16:creationId xmlns:a16="http://schemas.microsoft.com/office/drawing/2014/main" id="{845DEE24-C167-4677-9C4A-937FF0E311C0}"/>
              </a:ext>
            </a:extLst>
          </p:cNvPr>
          <p:cNvSpPr/>
          <p:nvPr/>
        </p:nvSpPr>
        <p:spPr>
          <a:xfrm>
            <a:off x="2920446" y="3594380"/>
            <a:ext cx="3303107" cy="1451250"/>
          </a:xfrm>
          <a:custGeom>
            <a:avLst/>
            <a:gdLst>
              <a:gd name="connsiteX0" fmla="*/ 2720975 w 3303107"/>
              <a:gd name="connsiteY0" fmla="*/ 203475 h 1451250"/>
              <a:gd name="connsiteX1" fmla="*/ 2781300 w 3303107"/>
              <a:gd name="connsiteY1" fmla="*/ 178075 h 1451250"/>
              <a:gd name="connsiteX2" fmla="*/ 2797175 w 3303107"/>
              <a:gd name="connsiteY2" fmla="*/ 171725 h 1451250"/>
              <a:gd name="connsiteX3" fmla="*/ 2832100 w 3303107"/>
              <a:gd name="connsiteY3" fmla="*/ 165375 h 1451250"/>
              <a:gd name="connsiteX4" fmla="*/ 2857500 w 3303107"/>
              <a:gd name="connsiteY4" fmla="*/ 159025 h 1451250"/>
              <a:gd name="connsiteX5" fmla="*/ 2867025 w 3303107"/>
              <a:gd name="connsiteY5" fmla="*/ 149500 h 1451250"/>
              <a:gd name="connsiteX6" fmla="*/ 2879725 w 3303107"/>
              <a:gd name="connsiteY6" fmla="*/ 143150 h 1451250"/>
              <a:gd name="connsiteX7" fmla="*/ 2908300 w 3303107"/>
              <a:gd name="connsiteY7" fmla="*/ 133625 h 1451250"/>
              <a:gd name="connsiteX8" fmla="*/ 2946400 w 3303107"/>
              <a:gd name="connsiteY8" fmla="*/ 114575 h 1451250"/>
              <a:gd name="connsiteX9" fmla="*/ 2974975 w 3303107"/>
              <a:gd name="connsiteY9" fmla="*/ 108225 h 1451250"/>
              <a:gd name="connsiteX10" fmla="*/ 2984500 w 3303107"/>
              <a:gd name="connsiteY10" fmla="*/ 105050 h 1451250"/>
              <a:gd name="connsiteX11" fmla="*/ 3019425 w 3303107"/>
              <a:gd name="connsiteY11" fmla="*/ 92350 h 1451250"/>
              <a:gd name="connsiteX12" fmla="*/ 3048000 w 3303107"/>
              <a:gd name="connsiteY12" fmla="*/ 63775 h 1451250"/>
              <a:gd name="connsiteX13" fmla="*/ 3060700 w 3303107"/>
              <a:gd name="connsiteY13" fmla="*/ 57425 h 1451250"/>
              <a:gd name="connsiteX14" fmla="*/ 3070225 w 3303107"/>
              <a:gd name="connsiteY14" fmla="*/ 47900 h 1451250"/>
              <a:gd name="connsiteX15" fmla="*/ 3079750 w 3303107"/>
              <a:gd name="connsiteY15" fmla="*/ 41550 h 1451250"/>
              <a:gd name="connsiteX16" fmla="*/ 3086100 w 3303107"/>
              <a:gd name="connsiteY16" fmla="*/ 28850 h 1451250"/>
              <a:gd name="connsiteX17" fmla="*/ 3098800 w 3303107"/>
              <a:gd name="connsiteY17" fmla="*/ 12975 h 1451250"/>
              <a:gd name="connsiteX18" fmla="*/ 3111500 w 3303107"/>
              <a:gd name="connsiteY18" fmla="*/ 101875 h 1451250"/>
              <a:gd name="connsiteX19" fmla="*/ 3117850 w 3303107"/>
              <a:gd name="connsiteY19" fmla="*/ 114575 h 1451250"/>
              <a:gd name="connsiteX20" fmla="*/ 3121025 w 3303107"/>
              <a:gd name="connsiteY20" fmla="*/ 124100 h 1451250"/>
              <a:gd name="connsiteX21" fmla="*/ 3133725 w 3303107"/>
              <a:gd name="connsiteY21" fmla="*/ 130450 h 1451250"/>
              <a:gd name="connsiteX22" fmla="*/ 3216275 w 3303107"/>
              <a:gd name="connsiteY22" fmla="*/ 143150 h 1451250"/>
              <a:gd name="connsiteX23" fmla="*/ 3232150 w 3303107"/>
              <a:gd name="connsiteY23" fmla="*/ 146325 h 1451250"/>
              <a:gd name="connsiteX24" fmla="*/ 3276600 w 3303107"/>
              <a:gd name="connsiteY24" fmla="*/ 159025 h 1451250"/>
              <a:gd name="connsiteX25" fmla="*/ 3270250 w 3303107"/>
              <a:gd name="connsiteY25" fmla="*/ 174900 h 1451250"/>
              <a:gd name="connsiteX26" fmla="*/ 3168650 w 3303107"/>
              <a:gd name="connsiteY26" fmla="*/ 187600 h 1451250"/>
              <a:gd name="connsiteX27" fmla="*/ 3016250 w 3303107"/>
              <a:gd name="connsiteY27" fmla="*/ 178075 h 1451250"/>
              <a:gd name="connsiteX28" fmla="*/ 3006725 w 3303107"/>
              <a:gd name="connsiteY28" fmla="*/ 174900 h 1451250"/>
              <a:gd name="connsiteX29" fmla="*/ 2994025 w 3303107"/>
              <a:gd name="connsiteY29" fmla="*/ 168550 h 1451250"/>
              <a:gd name="connsiteX30" fmla="*/ 2911475 w 3303107"/>
              <a:gd name="connsiteY30" fmla="*/ 171725 h 1451250"/>
              <a:gd name="connsiteX31" fmla="*/ 2889250 w 3303107"/>
              <a:gd name="connsiteY31" fmla="*/ 174900 h 1451250"/>
              <a:gd name="connsiteX32" fmla="*/ 2873375 w 3303107"/>
              <a:gd name="connsiteY32" fmla="*/ 181250 h 1451250"/>
              <a:gd name="connsiteX33" fmla="*/ 2851150 w 3303107"/>
              <a:gd name="connsiteY33" fmla="*/ 187600 h 1451250"/>
              <a:gd name="connsiteX34" fmla="*/ 2813050 w 3303107"/>
              <a:gd name="connsiteY34" fmla="*/ 197125 h 1451250"/>
              <a:gd name="connsiteX35" fmla="*/ 2784475 w 3303107"/>
              <a:gd name="connsiteY35" fmla="*/ 209825 h 1451250"/>
              <a:gd name="connsiteX36" fmla="*/ 2768600 w 3303107"/>
              <a:gd name="connsiteY36" fmla="*/ 213000 h 1451250"/>
              <a:gd name="connsiteX37" fmla="*/ 2743200 w 3303107"/>
              <a:gd name="connsiteY37" fmla="*/ 228875 h 1451250"/>
              <a:gd name="connsiteX38" fmla="*/ 2724150 w 3303107"/>
              <a:gd name="connsiteY38" fmla="*/ 232050 h 1451250"/>
              <a:gd name="connsiteX39" fmla="*/ 2701925 w 3303107"/>
              <a:gd name="connsiteY39" fmla="*/ 244750 h 1451250"/>
              <a:gd name="connsiteX40" fmla="*/ 2686050 w 3303107"/>
              <a:gd name="connsiteY40" fmla="*/ 251100 h 1451250"/>
              <a:gd name="connsiteX41" fmla="*/ 2654300 w 3303107"/>
              <a:gd name="connsiteY41" fmla="*/ 273325 h 1451250"/>
              <a:gd name="connsiteX42" fmla="*/ 2628900 w 3303107"/>
              <a:gd name="connsiteY42" fmla="*/ 286025 h 1451250"/>
              <a:gd name="connsiteX43" fmla="*/ 2609850 w 3303107"/>
              <a:gd name="connsiteY43" fmla="*/ 292375 h 1451250"/>
              <a:gd name="connsiteX44" fmla="*/ 2571750 w 3303107"/>
              <a:gd name="connsiteY44" fmla="*/ 308250 h 1451250"/>
              <a:gd name="connsiteX45" fmla="*/ 2552700 w 3303107"/>
              <a:gd name="connsiteY45" fmla="*/ 371750 h 1451250"/>
              <a:gd name="connsiteX46" fmla="*/ 2543175 w 3303107"/>
              <a:gd name="connsiteY46" fmla="*/ 381275 h 1451250"/>
              <a:gd name="connsiteX47" fmla="*/ 2530475 w 3303107"/>
              <a:gd name="connsiteY47" fmla="*/ 409850 h 1451250"/>
              <a:gd name="connsiteX48" fmla="*/ 2527300 w 3303107"/>
              <a:gd name="connsiteY48" fmla="*/ 543200 h 1451250"/>
              <a:gd name="connsiteX49" fmla="*/ 2520950 w 3303107"/>
              <a:gd name="connsiteY49" fmla="*/ 559075 h 1451250"/>
              <a:gd name="connsiteX50" fmla="*/ 2514600 w 3303107"/>
              <a:gd name="connsiteY50" fmla="*/ 578125 h 1451250"/>
              <a:gd name="connsiteX51" fmla="*/ 2511425 w 3303107"/>
              <a:gd name="connsiteY51" fmla="*/ 667025 h 1451250"/>
              <a:gd name="connsiteX52" fmla="*/ 2571750 w 3303107"/>
              <a:gd name="connsiteY52" fmla="*/ 663850 h 1451250"/>
              <a:gd name="connsiteX53" fmla="*/ 2593975 w 3303107"/>
              <a:gd name="connsiteY53" fmla="*/ 641625 h 1451250"/>
              <a:gd name="connsiteX54" fmla="*/ 2606675 w 3303107"/>
              <a:gd name="connsiteY54" fmla="*/ 632100 h 1451250"/>
              <a:gd name="connsiteX55" fmla="*/ 2616200 w 3303107"/>
              <a:gd name="connsiteY55" fmla="*/ 619400 h 1451250"/>
              <a:gd name="connsiteX56" fmla="*/ 2638425 w 3303107"/>
              <a:gd name="connsiteY56" fmla="*/ 609875 h 1451250"/>
              <a:gd name="connsiteX57" fmla="*/ 2660650 w 3303107"/>
              <a:gd name="connsiteY57" fmla="*/ 587650 h 1451250"/>
              <a:gd name="connsiteX58" fmla="*/ 2670175 w 3303107"/>
              <a:gd name="connsiteY58" fmla="*/ 581300 h 1451250"/>
              <a:gd name="connsiteX59" fmla="*/ 2682875 w 3303107"/>
              <a:gd name="connsiteY59" fmla="*/ 578125 h 1451250"/>
              <a:gd name="connsiteX60" fmla="*/ 2692400 w 3303107"/>
              <a:gd name="connsiteY60" fmla="*/ 565425 h 1451250"/>
              <a:gd name="connsiteX61" fmla="*/ 2714625 w 3303107"/>
              <a:gd name="connsiteY61" fmla="*/ 555900 h 1451250"/>
              <a:gd name="connsiteX62" fmla="*/ 2746375 w 3303107"/>
              <a:gd name="connsiteY62" fmla="*/ 540025 h 1451250"/>
              <a:gd name="connsiteX63" fmla="*/ 3057525 w 3303107"/>
              <a:gd name="connsiteY63" fmla="*/ 543200 h 1451250"/>
              <a:gd name="connsiteX64" fmla="*/ 3124200 w 3303107"/>
              <a:gd name="connsiteY64" fmla="*/ 555900 h 1451250"/>
              <a:gd name="connsiteX65" fmla="*/ 3133725 w 3303107"/>
              <a:gd name="connsiteY65" fmla="*/ 559075 h 1451250"/>
              <a:gd name="connsiteX66" fmla="*/ 3146425 w 3303107"/>
              <a:gd name="connsiteY66" fmla="*/ 565425 h 1451250"/>
              <a:gd name="connsiteX67" fmla="*/ 3155950 w 3303107"/>
              <a:gd name="connsiteY67" fmla="*/ 571775 h 1451250"/>
              <a:gd name="connsiteX68" fmla="*/ 3200400 w 3303107"/>
              <a:gd name="connsiteY68" fmla="*/ 581300 h 1451250"/>
              <a:gd name="connsiteX69" fmla="*/ 3228975 w 3303107"/>
              <a:gd name="connsiteY69" fmla="*/ 594000 h 1451250"/>
              <a:gd name="connsiteX70" fmla="*/ 3238500 w 3303107"/>
              <a:gd name="connsiteY70" fmla="*/ 603525 h 1451250"/>
              <a:gd name="connsiteX71" fmla="*/ 3263900 w 3303107"/>
              <a:gd name="connsiteY71" fmla="*/ 616225 h 1451250"/>
              <a:gd name="connsiteX72" fmla="*/ 3286125 w 3303107"/>
              <a:gd name="connsiteY72" fmla="*/ 632100 h 1451250"/>
              <a:gd name="connsiteX73" fmla="*/ 3289300 w 3303107"/>
              <a:gd name="connsiteY73" fmla="*/ 651150 h 1451250"/>
              <a:gd name="connsiteX74" fmla="*/ 3302000 w 3303107"/>
              <a:gd name="connsiteY74" fmla="*/ 679725 h 1451250"/>
              <a:gd name="connsiteX75" fmla="*/ 3289300 w 3303107"/>
              <a:gd name="connsiteY75" fmla="*/ 673375 h 1451250"/>
              <a:gd name="connsiteX76" fmla="*/ 3257550 w 3303107"/>
              <a:gd name="connsiteY76" fmla="*/ 667025 h 1451250"/>
              <a:gd name="connsiteX77" fmla="*/ 3244850 w 3303107"/>
              <a:gd name="connsiteY77" fmla="*/ 651150 h 1451250"/>
              <a:gd name="connsiteX78" fmla="*/ 3184525 w 3303107"/>
              <a:gd name="connsiteY78" fmla="*/ 635275 h 1451250"/>
              <a:gd name="connsiteX79" fmla="*/ 3155950 w 3303107"/>
              <a:gd name="connsiteY79" fmla="*/ 622575 h 1451250"/>
              <a:gd name="connsiteX80" fmla="*/ 2952750 w 3303107"/>
              <a:gd name="connsiteY80" fmla="*/ 609875 h 1451250"/>
              <a:gd name="connsiteX81" fmla="*/ 2936875 w 3303107"/>
              <a:gd name="connsiteY81" fmla="*/ 606700 h 1451250"/>
              <a:gd name="connsiteX82" fmla="*/ 2895600 w 3303107"/>
              <a:gd name="connsiteY82" fmla="*/ 600350 h 1451250"/>
              <a:gd name="connsiteX83" fmla="*/ 2886075 w 3303107"/>
              <a:gd name="connsiteY83" fmla="*/ 587650 h 1451250"/>
              <a:gd name="connsiteX84" fmla="*/ 2873375 w 3303107"/>
              <a:gd name="connsiteY84" fmla="*/ 590825 h 1451250"/>
              <a:gd name="connsiteX85" fmla="*/ 2882900 w 3303107"/>
              <a:gd name="connsiteY85" fmla="*/ 603525 h 1451250"/>
              <a:gd name="connsiteX86" fmla="*/ 2917825 w 3303107"/>
              <a:gd name="connsiteY86" fmla="*/ 632100 h 1451250"/>
              <a:gd name="connsiteX87" fmla="*/ 2955925 w 3303107"/>
              <a:gd name="connsiteY87" fmla="*/ 651150 h 1451250"/>
              <a:gd name="connsiteX88" fmla="*/ 2981325 w 3303107"/>
              <a:gd name="connsiteY88" fmla="*/ 663850 h 1451250"/>
              <a:gd name="connsiteX89" fmla="*/ 2997200 w 3303107"/>
              <a:gd name="connsiteY89" fmla="*/ 670200 h 1451250"/>
              <a:gd name="connsiteX90" fmla="*/ 3009900 w 3303107"/>
              <a:gd name="connsiteY90" fmla="*/ 682900 h 1451250"/>
              <a:gd name="connsiteX91" fmla="*/ 3041650 w 3303107"/>
              <a:gd name="connsiteY91" fmla="*/ 701950 h 1451250"/>
              <a:gd name="connsiteX92" fmla="*/ 3082925 w 3303107"/>
              <a:gd name="connsiteY92" fmla="*/ 730525 h 1451250"/>
              <a:gd name="connsiteX93" fmla="*/ 3089275 w 3303107"/>
              <a:gd name="connsiteY93" fmla="*/ 746400 h 1451250"/>
              <a:gd name="connsiteX94" fmla="*/ 3098800 w 3303107"/>
              <a:gd name="connsiteY94" fmla="*/ 759100 h 1451250"/>
              <a:gd name="connsiteX95" fmla="*/ 3105150 w 3303107"/>
              <a:gd name="connsiteY95" fmla="*/ 768625 h 1451250"/>
              <a:gd name="connsiteX96" fmla="*/ 3111500 w 3303107"/>
              <a:gd name="connsiteY96" fmla="*/ 781325 h 1451250"/>
              <a:gd name="connsiteX97" fmla="*/ 3121025 w 3303107"/>
              <a:gd name="connsiteY97" fmla="*/ 794025 h 1451250"/>
              <a:gd name="connsiteX98" fmla="*/ 3127375 w 3303107"/>
              <a:gd name="connsiteY98" fmla="*/ 803550 h 1451250"/>
              <a:gd name="connsiteX99" fmla="*/ 3133725 w 3303107"/>
              <a:gd name="connsiteY99" fmla="*/ 832125 h 1451250"/>
              <a:gd name="connsiteX100" fmla="*/ 3140075 w 3303107"/>
              <a:gd name="connsiteY100" fmla="*/ 841650 h 1451250"/>
              <a:gd name="connsiteX101" fmla="*/ 3159125 w 3303107"/>
              <a:gd name="connsiteY101" fmla="*/ 959125 h 1451250"/>
              <a:gd name="connsiteX102" fmla="*/ 3155950 w 3303107"/>
              <a:gd name="connsiteY102" fmla="*/ 1098825 h 1451250"/>
              <a:gd name="connsiteX103" fmla="*/ 3149600 w 3303107"/>
              <a:gd name="connsiteY103" fmla="*/ 1127400 h 1451250"/>
              <a:gd name="connsiteX104" fmla="*/ 3143250 w 3303107"/>
              <a:gd name="connsiteY104" fmla="*/ 1143275 h 1451250"/>
              <a:gd name="connsiteX105" fmla="*/ 3140075 w 3303107"/>
              <a:gd name="connsiteY105" fmla="*/ 1152800 h 1451250"/>
              <a:gd name="connsiteX106" fmla="*/ 3127375 w 3303107"/>
              <a:gd name="connsiteY106" fmla="*/ 1187725 h 1451250"/>
              <a:gd name="connsiteX107" fmla="*/ 3117850 w 3303107"/>
              <a:gd name="connsiteY107" fmla="*/ 1197250 h 1451250"/>
              <a:gd name="connsiteX108" fmla="*/ 3098800 w 3303107"/>
              <a:gd name="connsiteY108" fmla="*/ 1108350 h 1451250"/>
              <a:gd name="connsiteX109" fmla="*/ 3092450 w 3303107"/>
              <a:gd name="connsiteY109" fmla="*/ 1079775 h 1451250"/>
              <a:gd name="connsiteX110" fmla="*/ 3086100 w 3303107"/>
              <a:gd name="connsiteY110" fmla="*/ 1032150 h 1451250"/>
              <a:gd name="connsiteX111" fmla="*/ 3082925 w 3303107"/>
              <a:gd name="connsiteY111" fmla="*/ 978175 h 1451250"/>
              <a:gd name="connsiteX112" fmla="*/ 3070225 w 3303107"/>
              <a:gd name="connsiteY112" fmla="*/ 936900 h 1451250"/>
              <a:gd name="connsiteX113" fmla="*/ 3063875 w 3303107"/>
              <a:gd name="connsiteY113" fmla="*/ 908325 h 1451250"/>
              <a:gd name="connsiteX114" fmla="*/ 3057525 w 3303107"/>
              <a:gd name="connsiteY114" fmla="*/ 892450 h 1451250"/>
              <a:gd name="connsiteX115" fmla="*/ 3038475 w 3303107"/>
              <a:gd name="connsiteY115" fmla="*/ 835300 h 1451250"/>
              <a:gd name="connsiteX116" fmla="*/ 3022600 w 3303107"/>
              <a:gd name="connsiteY116" fmla="*/ 803550 h 1451250"/>
              <a:gd name="connsiteX117" fmla="*/ 3016250 w 3303107"/>
              <a:gd name="connsiteY117" fmla="*/ 784500 h 1451250"/>
              <a:gd name="connsiteX118" fmla="*/ 3006725 w 3303107"/>
              <a:gd name="connsiteY118" fmla="*/ 774975 h 1451250"/>
              <a:gd name="connsiteX119" fmla="*/ 2990850 w 3303107"/>
              <a:gd name="connsiteY119" fmla="*/ 752750 h 1451250"/>
              <a:gd name="connsiteX120" fmla="*/ 2978150 w 3303107"/>
              <a:gd name="connsiteY120" fmla="*/ 743225 h 1451250"/>
              <a:gd name="connsiteX121" fmla="*/ 2955925 w 3303107"/>
              <a:gd name="connsiteY121" fmla="*/ 727350 h 1451250"/>
              <a:gd name="connsiteX122" fmla="*/ 2933700 w 3303107"/>
              <a:gd name="connsiteY122" fmla="*/ 701950 h 1451250"/>
              <a:gd name="connsiteX123" fmla="*/ 2924175 w 3303107"/>
              <a:gd name="connsiteY123" fmla="*/ 698775 h 1451250"/>
              <a:gd name="connsiteX124" fmla="*/ 2895600 w 3303107"/>
              <a:gd name="connsiteY124" fmla="*/ 686075 h 1451250"/>
              <a:gd name="connsiteX125" fmla="*/ 2851150 w 3303107"/>
              <a:gd name="connsiteY125" fmla="*/ 676550 h 1451250"/>
              <a:gd name="connsiteX126" fmla="*/ 2822575 w 3303107"/>
              <a:gd name="connsiteY126" fmla="*/ 663850 h 1451250"/>
              <a:gd name="connsiteX127" fmla="*/ 2787650 w 3303107"/>
              <a:gd name="connsiteY127" fmla="*/ 654325 h 1451250"/>
              <a:gd name="connsiteX128" fmla="*/ 2727325 w 3303107"/>
              <a:gd name="connsiteY128" fmla="*/ 651150 h 1451250"/>
              <a:gd name="connsiteX129" fmla="*/ 2717800 w 3303107"/>
              <a:gd name="connsiteY129" fmla="*/ 660675 h 1451250"/>
              <a:gd name="connsiteX130" fmla="*/ 2701925 w 3303107"/>
              <a:gd name="connsiteY130" fmla="*/ 667025 h 1451250"/>
              <a:gd name="connsiteX131" fmla="*/ 2679700 w 3303107"/>
              <a:gd name="connsiteY131" fmla="*/ 705125 h 1451250"/>
              <a:gd name="connsiteX132" fmla="*/ 2670175 w 3303107"/>
              <a:gd name="connsiteY132" fmla="*/ 714650 h 1451250"/>
              <a:gd name="connsiteX133" fmla="*/ 2651125 w 3303107"/>
              <a:gd name="connsiteY133" fmla="*/ 721000 h 1451250"/>
              <a:gd name="connsiteX134" fmla="*/ 2641600 w 3303107"/>
              <a:gd name="connsiteY134" fmla="*/ 733700 h 1451250"/>
              <a:gd name="connsiteX135" fmla="*/ 2628900 w 3303107"/>
              <a:gd name="connsiteY135" fmla="*/ 736875 h 1451250"/>
              <a:gd name="connsiteX136" fmla="*/ 2619375 w 3303107"/>
              <a:gd name="connsiteY136" fmla="*/ 743225 h 1451250"/>
              <a:gd name="connsiteX137" fmla="*/ 2606675 w 3303107"/>
              <a:gd name="connsiteY137" fmla="*/ 765450 h 1451250"/>
              <a:gd name="connsiteX138" fmla="*/ 2600325 w 3303107"/>
              <a:gd name="connsiteY138" fmla="*/ 790850 h 1451250"/>
              <a:gd name="connsiteX139" fmla="*/ 2597150 w 3303107"/>
              <a:gd name="connsiteY139" fmla="*/ 806725 h 1451250"/>
              <a:gd name="connsiteX140" fmla="*/ 2590800 w 3303107"/>
              <a:gd name="connsiteY140" fmla="*/ 822600 h 1451250"/>
              <a:gd name="connsiteX141" fmla="*/ 2584450 w 3303107"/>
              <a:gd name="connsiteY141" fmla="*/ 867050 h 1451250"/>
              <a:gd name="connsiteX142" fmla="*/ 2578100 w 3303107"/>
              <a:gd name="connsiteY142" fmla="*/ 876575 h 1451250"/>
              <a:gd name="connsiteX143" fmla="*/ 2571750 w 3303107"/>
              <a:gd name="connsiteY143" fmla="*/ 889275 h 1451250"/>
              <a:gd name="connsiteX144" fmla="*/ 2568575 w 3303107"/>
              <a:gd name="connsiteY144" fmla="*/ 898800 h 1451250"/>
              <a:gd name="connsiteX145" fmla="*/ 2555875 w 3303107"/>
              <a:gd name="connsiteY145" fmla="*/ 927375 h 1451250"/>
              <a:gd name="connsiteX146" fmla="*/ 2540000 w 3303107"/>
              <a:gd name="connsiteY146" fmla="*/ 946425 h 1451250"/>
              <a:gd name="connsiteX147" fmla="*/ 2524125 w 3303107"/>
              <a:gd name="connsiteY147" fmla="*/ 968650 h 1451250"/>
              <a:gd name="connsiteX148" fmla="*/ 2517775 w 3303107"/>
              <a:gd name="connsiteY148" fmla="*/ 990875 h 1451250"/>
              <a:gd name="connsiteX149" fmla="*/ 2508250 w 3303107"/>
              <a:gd name="connsiteY149" fmla="*/ 1006750 h 1451250"/>
              <a:gd name="connsiteX150" fmla="*/ 2501900 w 3303107"/>
              <a:gd name="connsiteY150" fmla="*/ 1019450 h 1451250"/>
              <a:gd name="connsiteX151" fmla="*/ 2495550 w 3303107"/>
              <a:gd name="connsiteY151" fmla="*/ 1035325 h 1451250"/>
              <a:gd name="connsiteX152" fmla="*/ 2492375 w 3303107"/>
              <a:gd name="connsiteY152" fmla="*/ 1051200 h 1451250"/>
              <a:gd name="connsiteX153" fmla="*/ 2479675 w 3303107"/>
              <a:gd name="connsiteY153" fmla="*/ 1070250 h 1451250"/>
              <a:gd name="connsiteX154" fmla="*/ 2466975 w 3303107"/>
              <a:gd name="connsiteY154" fmla="*/ 1098825 h 1451250"/>
              <a:gd name="connsiteX155" fmla="*/ 2457450 w 3303107"/>
              <a:gd name="connsiteY155" fmla="*/ 1108350 h 1451250"/>
              <a:gd name="connsiteX156" fmla="*/ 2451100 w 3303107"/>
              <a:gd name="connsiteY156" fmla="*/ 1124225 h 1451250"/>
              <a:gd name="connsiteX157" fmla="*/ 2447925 w 3303107"/>
              <a:gd name="connsiteY157" fmla="*/ 1143275 h 1451250"/>
              <a:gd name="connsiteX158" fmla="*/ 2428875 w 3303107"/>
              <a:gd name="connsiteY158" fmla="*/ 1162325 h 1451250"/>
              <a:gd name="connsiteX159" fmla="*/ 2419350 w 3303107"/>
              <a:gd name="connsiteY159" fmla="*/ 1175025 h 1451250"/>
              <a:gd name="connsiteX160" fmla="*/ 2413000 w 3303107"/>
              <a:gd name="connsiteY160" fmla="*/ 1197250 h 1451250"/>
              <a:gd name="connsiteX161" fmla="*/ 2387600 w 3303107"/>
              <a:gd name="connsiteY161" fmla="*/ 1222650 h 1451250"/>
              <a:gd name="connsiteX162" fmla="*/ 2371725 w 3303107"/>
              <a:gd name="connsiteY162" fmla="*/ 1244875 h 1451250"/>
              <a:gd name="connsiteX163" fmla="*/ 2355850 w 3303107"/>
              <a:gd name="connsiteY163" fmla="*/ 1273450 h 1451250"/>
              <a:gd name="connsiteX164" fmla="*/ 2346325 w 3303107"/>
              <a:gd name="connsiteY164" fmla="*/ 1276625 h 1451250"/>
              <a:gd name="connsiteX165" fmla="*/ 2333625 w 3303107"/>
              <a:gd name="connsiteY165" fmla="*/ 1289325 h 1451250"/>
              <a:gd name="connsiteX166" fmla="*/ 2305050 w 3303107"/>
              <a:gd name="connsiteY166" fmla="*/ 1298850 h 1451250"/>
              <a:gd name="connsiteX167" fmla="*/ 2289175 w 3303107"/>
              <a:gd name="connsiteY167" fmla="*/ 1305200 h 1451250"/>
              <a:gd name="connsiteX168" fmla="*/ 2266950 w 3303107"/>
              <a:gd name="connsiteY168" fmla="*/ 1324250 h 1451250"/>
              <a:gd name="connsiteX169" fmla="*/ 2247900 w 3303107"/>
              <a:gd name="connsiteY169" fmla="*/ 1327425 h 1451250"/>
              <a:gd name="connsiteX170" fmla="*/ 2228850 w 3303107"/>
              <a:gd name="connsiteY170" fmla="*/ 1340125 h 1451250"/>
              <a:gd name="connsiteX171" fmla="*/ 2216150 w 3303107"/>
              <a:gd name="connsiteY171" fmla="*/ 1349650 h 1451250"/>
              <a:gd name="connsiteX172" fmla="*/ 2193925 w 3303107"/>
              <a:gd name="connsiteY172" fmla="*/ 1356000 h 1451250"/>
              <a:gd name="connsiteX173" fmla="*/ 2155825 w 3303107"/>
              <a:gd name="connsiteY173" fmla="*/ 1371875 h 1451250"/>
              <a:gd name="connsiteX174" fmla="*/ 2143125 w 3303107"/>
              <a:gd name="connsiteY174" fmla="*/ 1378225 h 1451250"/>
              <a:gd name="connsiteX175" fmla="*/ 2057400 w 3303107"/>
              <a:gd name="connsiteY175" fmla="*/ 1403625 h 1451250"/>
              <a:gd name="connsiteX176" fmla="*/ 1825625 w 3303107"/>
              <a:gd name="connsiteY176" fmla="*/ 1400450 h 1451250"/>
              <a:gd name="connsiteX177" fmla="*/ 1812925 w 3303107"/>
              <a:gd name="connsiteY177" fmla="*/ 1394100 h 1451250"/>
              <a:gd name="connsiteX178" fmla="*/ 1803400 w 3303107"/>
              <a:gd name="connsiteY178" fmla="*/ 1390925 h 1451250"/>
              <a:gd name="connsiteX179" fmla="*/ 1733550 w 3303107"/>
              <a:gd name="connsiteY179" fmla="*/ 1378225 h 1451250"/>
              <a:gd name="connsiteX180" fmla="*/ 1644650 w 3303107"/>
              <a:gd name="connsiteY180" fmla="*/ 1381400 h 1451250"/>
              <a:gd name="connsiteX181" fmla="*/ 1552575 w 3303107"/>
              <a:gd name="connsiteY181" fmla="*/ 1394100 h 1451250"/>
              <a:gd name="connsiteX182" fmla="*/ 1530350 w 3303107"/>
              <a:gd name="connsiteY182" fmla="*/ 1403625 h 1451250"/>
              <a:gd name="connsiteX183" fmla="*/ 1520825 w 3303107"/>
              <a:gd name="connsiteY183" fmla="*/ 1409975 h 1451250"/>
              <a:gd name="connsiteX184" fmla="*/ 1463675 w 3303107"/>
              <a:gd name="connsiteY184" fmla="*/ 1416325 h 1451250"/>
              <a:gd name="connsiteX185" fmla="*/ 1397000 w 3303107"/>
              <a:gd name="connsiteY185" fmla="*/ 1435375 h 1451250"/>
              <a:gd name="connsiteX186" fmla="*/ 1381125 w 3303107"/>
              <a:gd name="connsiteY186" fmla="*/ 1438550 h 1451250"/>
              <a:gd name="connsiteX187" fmla="*/ 1352550 w 3303107"/>
              <a:gd name="connsiteY187" fmla="*/ 1444900 h 1451250"/>
              <a:gd name="connsiteX188" fmla="*/ 600075 w 3303107"/>
              <a:gd name="connsiteY188" fmla="*/ 1438550 h 1451250"/>
              <a:gd name="connsiteX189" fmla="*/ 552450 w 3303107"/>
              <a:gd name="connsiteY189" fmla="*/ 1432200 h 1451250"/>
              <a:gd name="connsiteX190" fmla="*/ 539750 w 3303107"/>
              <a:gd name="connsiteY190" fmla="*/ 1425850 h 1451250"/>
              <a:gd name="connsiteX191" fmla="*/ 501650 w 3303107"/>
              <a:gd name="connsiteY191" fmla="*/ 1419500 h 1451250"/>
              <a:gd name="connsiteX192" fmla="*/ 482600 w 3303107"/>
              <a:gd name="connsiteY192" fmla="*/ 1406800 h 1451250"/>
              <a:gd name="connsiteX193" fmla="*/ 454025 w 3303107"/>
              <a:gd name="connsiteY193" fmla="*/ 1403625 h 1451250"/>
              <a:gd name="connsiteX194" fmla="*/ 425450 w 3303107"/>
              <a:gd name="connsiteY194" fmla="*/ 1397275 h 1451250"/>
              <a:gd name="connsiteX195" fmla="*/ 387350 w 3303107"/>
              <a:gd name="connsiteY195" fmla="*/ 1390925 h 1451250"/>
              <a:gd name="connsiteX196" fmla="*/ 339725 w 3303107"/>
              <a:gd name="connsiteY196" fmla="*/ 1378225 h 1451250"/>
              <a:gd name="connsiteX197" fmla="*/ 180975 w 3303107"/>
              <a:gd name="connsiteY197" fmla="*/ 1359175 h 1451250"/>
              <a:gd name="connsiteX198" fmla="*/ 136525 w 3303107"/>
              <a:gd name="connsiteY198" fmla="*/ 1352825 h 1451250"/>
              <a:gd name="connsiteX199" fmla="*/ 123825 w 3303107"/>
              <a:gd name="connsiteY199" fmla="*/ 1349650 h 1451250"/>
              <a:gd name="connsiteX200" fmla="*/ 95250 w 3303107"/>
              <a:gd name="connsiteY200" fmla="*/ 1343300 h 1451250"/>
              <a:gd name="connsiteX201" fmla="*/ 44450 w 3303107"/>
              <a:gd name="connsiteY201" fmla="*/ 1336950 h 1451250"/>
              <a:gd name="connsiteX202" fmla="*/ 6350 w 3303107"/>
              <a:gd name="connsiteY202" fmla="*/ 1340125 h 1451250"/>
              <a:gd name="connsiteX203" fmla="*/ 9525 w 3303107"/>
              <a:gd name="connsiteY203" fmla="*/ 1356000 h 1451250"/>
              <a:gd name="connsiteX204" fmla="*/ 12700 w 3303107"/>
              <a:gd name="connsiteY204" fmla="*/ 1375050 h 1451250"/>
              <a:gd name="connsiteX205" fmla="*/ 34925 w 3303107"/>
              <a:gd name="connsiteY205" fmla="*/ 1390925 h 1451250"/>
              <a:gd name="connsiteX206" fmla="*/ 28575 w 3303107"/>
              <a:gd name="connsiteY206" fmla="*/ 1435375 h 1451250"/>
              <a:gd name="connsiteX207" fmla="*/ 9525 w 3303107"/>
              <a:gd name="connsiteY207" fmla="*/ 1441725 h 1451250"/>
              <a:gd name="connsiteX208" fmla="*/ 0 w 3303107"/>
              <a:gd name="connsiteY208" fmla="*/ 1451250 h 14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303107" h="1451250">
                <a:moveTo>
                  <a:pt x="2720975" y="203475"/>
                </a:moveTo>
                <a:cubicBezTo>
                  <a:pt x="2760499" y="183713"/>
                  <a:pt x="2733495" y="196002"/>
                  <a:pt x="2781300" y="178075"/>
                </a:cubicBezTo>
                <a:cubicBezTo>
                  <a:pt x="2786636" y="176074"/>
                  <a:pt x="2791646" y="173107"/>
                  <a:pt x="2797175" y="171725"/>
                </a:cubicBezTo>
                <a:cubicBezTo>
                  <a:pt x="2808654" y="168855"/>
                  <a:pt x="2820521" y="167813"/>
                  <a:pt x="2832100" y="165375"/>
                </a:cubicBezTo>
                <a:cubicBezTo>
                  <a:pt x="2840640" y="163577"/>
                  <a:pt x="2849033" y="161142"/>
                  <a:pt x="2857500" y="159025"/>
                </a:cubicBezTo>
                <a:cubicBezTo>
                  <a:pt x="2860675" y="155850"/>
                  <a:pt x="2863371" y="152110"/>
                  <a:pt x="2867025" y="149500"/>
                </a:cubicBezTo>
                <a:cubicBezTo>
                  <a:pt x="2870876" y="146749"/>
                  <a:pt x="2875400" y="145072"/>
                  <a:pt x="2879725" y="143150"/>
                </a:cubicBezTo>
                <a:cubicBezTo>
                  <a:pt x="2895097" y="136318"/>
                  <a:pt x="2893558" y="137310"/>
                  <a:pt x="2908300" y="133625"/>
                </a:cubicBezTo>
                <a:cubicBezTo>
                  <a:pt x="2921222" y="126241"/>
                  <a:pt x="2932122" y="118655"/>
                  <a:pt x="2946400" y="114575"/>
                </a:cubicBezTo>
                <a:cubicBezTo>
                  <a:pt x="2955782" y="111894"/>
                  <a:pt x="2965509" y="110592"/>
                  <a:pt x="2974975" y="108225"/>
                </a:cubicBezTo>
                <a:cubicBezTo>
                  <a:pt x="2978222" y="107413"/>
                  <a:pt x="2981294" y="106012"/>
                  <a:pt x="2984500" y="105050"/>
                </a:cubicBezTo>
                <a:cubicBezTo>
                  <a:pt x="2991763" y="102871"/>
                  <a:pt x="3011820" y="98785"/>
                  <a:pt x="3019425" y="92350"/>
                </a:cubicBezTo>
                <a:cubicBezTo>
                  <a:pt x="3029708" y="83649"/>
                  <a:pt x="3035952" y="69799"/>
                  <a:pt x="3048000" y="63775"/>
                </a:cubicBezTo>
                <a:cubicBezTo>
                  <a:pt x="3052233" y="61658"/>
                  <a:pt x="3056849" y="60176"/>
                  <a:pt x="3060700" y="57425"/>
                </a:cubicBezTo>
                <a:cubicBezTo>
                  <a:pt x="3064354" y="54815"/>
                  <a:pt x="3066776" y="50775"/>
                  <a:pt x="3070225" y="47900"/>
                </a:cubicBezTo>
                <a:cubicBezTo>
                  <a:pt x="3073156" y="45457"/>
                  <a:pt x="3076575" y="43667"/>
                  <a:pt x="3079750" y="41550"/>
                </a:cubicBezTo>
                <a:cubicBezTo>
                  <a:pt x="3081867" y="37317"/>
                  <a:pt x="3084708" y="33374"/>
                  <a:pt x="3086100" y="28850"/>
                </a:cubicBezTo>
                <a:cubicBezTo>
                  <a:pt x="3095233" y="-833"/>
                  <a:pt x="3087234" y="-10156"/>
                  <a:pt x="3098800" y="12975"/>
                </a:cubicBezTo>
                <a:cubicBezTo>
                  <a:pt x="3103033" y="42608"/>
                  <a:pt x="3105983" y="72454"/>
                  <a:pt x="3111500" y="101875"/>
                </a:cubicBezTo>
                <a:cubicBezTo>
                  <a:pt x="3112372" y="106527"/>
                  <a:pt x="3115986" y="110225"/>
                  <a:pt x="3117850" y="114575"/>
                </a:cubicBezTo>
                <a:cubicBezTo>
                  <a:pt x="3119168" y="117651"/>
                  <a:pt x="3118658" y="121733"/>
                  <a:pt x="3121025" y="124100"/>
                </a:cubicBezTo>
                <a:cubicBezTo>
                  <a:pt x="3124372" y="127447"/>
                  <a:pt x="3129084" y="129522"/>
                  <a:pt x="3133725" y="130450"/>
                </a:cubicBezTo>
                <a:cubicBezTo>
                  <a:pt x="3161025" y="135910"/>
                  <a:pt x="3188790" y="138717"/>
                  <a:pt x="3216275" y="143150"/>
                </a:cubicBezTo>
                <a:cubicBezTo>
                  <a:pt x="3221603" y="144009"/>
                  <a:pt x="3226931" y="144952"/>
                  <a:pt x="3232150" y="146325"/>
                </a:cubicBezTo>
                <a:cubicBezTo>
                  <a:pt x="3247052" y="150247"/>
                  <a:pt x="3276600" y="159025"/>
                  <a:pt x="3276600" y="159025"/>
                </a:cubicBezTo>
                <a:cubicBezTo>
                  <a:pt x="3274483" y="164317"/>
                  <a:pt x="3275760" y="173442"/>
                  <a:pt x="3270250" y="174900"/>
                </a:cubicBezTo>
                <a:cubicBezTo>
                  <a:pt x="3237256" y="183634"/>
                  <a:pt x="3168650" y="187600"/>
                  <a:pt x="3168650" y="187600"/>
                </a:cubicBezTo>
                <a:cubicBezTo>
                  <a:pt x="3071158" y="185100"/>
                  <a:pt x="3076602" y="193163"/>
                  <a:pt x="3016250" y="178075"/>
                </a:cubicBezTo>
                <a:cubicBezTo>
                  <a:pt x="3013003" y="177263"/>
                  <a:pt x="3009801" y="176218"/>
                  <a:pt x="3006725" y="174900"/>
                </a:cubicBezTo>
                <a:cubicBezTo>
                  <a:pt x="3002375" y="173036"/>
                  <a:pt x="2998258" y="170667"/>
                  <a:pt x="2994025" y="168550"/>
                </a:cubicBezTo>
                <a:cubicBezTo>
                  <a:pt x="2966508" y="169608"/>
                  <a:pt x="2938962" y="170059"/>
                  <a:pt x="2911475" y="171725"/>
                </a:cubicBezTo>
                <a:cubicBezTo>
                  <a:pt x="2904005" y="172178"/>
                  <a:pt x="2896510" y="173085"/>
                  <a:pt x="2889250" y="174900"/>
                </a:cubicBezTo>
                <a:cubicBezTo>
                  <a:pt x="2883721" y="176282"/>
                  <a:pt x="2878782" y="179448"/>
                  <a:pt x="2873375" y="181250"/>
                </a:cubicBezTo>
                <a:cubicBezTo>
                  <a:pt x="2866066" y="183686"/>
                  <a:pt x="2858625" y="185731"/>
                  <a:pt x="2851150" y="187600"/>
                </a:cubicBezTo>
                <a:cubicBezTo>
                  <a:pt x="2843559" y="189498"/>
                  <a:pt x="2823514" y="192641"/>
                  <a:pt x="2813050" y="197125"/>
                </a:cubicBezTo>
                <a:cubicBezTo>
                  <a:pt x="2798457" y="203379"/>
                  <a:pt x="2800886" y="204902"/>
                  <a:pt x="2784475" y="209825"/>
                </a:cubicBezTo>
                <a:cubicBezTo>
                  <a:pt x="2779306" y="211376"/>
                  <a:pt x="2773892" y="211942"/>
                  <a:pt x="2768600" y="213000"/>
                </a:cubicBezTo>
                <a:cubicBezTo>
                  <a:pt x="2760133" y="218292"/>
                  <a:pt x="2752377" y="224942"/>
                  <a:pt x="2743200" y="228875"/>
                </a:cubicBezTo>
                <a:cubicBezTo>
                  <a:pt x="2737283" y="231411"/>
                  <a:pt x="2730316" y="230200"/>
                  <a:pt x="2724150" y="232050"/>
                </a:cubicBezTo>
                <a:cubicBezTo>
                  <a:pt x="2710234" y="236225"/>
                  <a:pt x="2713617" y="238904"/>
                  <a:pt x="2701925" y="244750"/>
                </a:cubicBezTo>
                <a:cubicBezTo>
                  <a:pt x="2696827" y="247299"/>
                  <a:pt x="2691032" y="248332"/>
                  <a:pt x="2686050" y="251100"/>
                </a:cubicBezTo>
                <a:cubicBezTo>
                  <a:pt x="2650211" y="271011"/>
                  <a:pt x="2702320" y="249315"/>
                  <a:pt x="2654300" y="273325"/>
                </a:cubicBezTo>
                <a:cubicBezTo>
                  <a:pt x="2645833" y="277558"/>
                  <a:pt x="2637601" y="282296"/>
                  <a:pt x="2628900" y="286025"/>
                </a:cubicBezTo>
                <a:cubicBezTo>
                  <a:pt x="2622748" y="288662"/>
                  <a:pt x="2615944" y="289605"/>
                  <a:pt x="2609850" y="292375"/>
                </a:cubicBezTo>
                <a:cubicBezTo>
                  <a:pt x="2567999" y="311398"/>
                  <a:pt x="2624091" y="293295"/>
                  <a:pt x="2571750" y="308250"/>
                </a:cubicBezTo>
                <a:cubicBezTo>
                  <a:pt x="2541739" y="330758"/>
                  <a:pt x="2569317" y="305283"/>
                  <a:pt x="2552700" y="371750"/>
                </a:cubicBezTo>
                <a:cubicBezTo>
                  <a:pt x="2551611" y="376106"/>
                  <a:pt x="2546050" y="377826"/>
                  <a:pt x="2543175" y="381275"/>
                </a:cubicBezTo>
                <a:cubicBezTo>
                  <a:pt x="2534789" y="391338"/>
                  <a:pt x="2535090" y="396006"/>
                  <a:pt x="2530475" y="409850"/>
                </a:cubicBezTo>
                <a:cubicBezTo>
                  <a:pt x="2529417" y="454300"/>
                  <a:pt x="2530132" y="498828"/>
                  <a:pt x="2527300" y="543200"/>
                </a:cubicBezTo>
                <a:cubicBezTo>
                  <a:pt x="2526937" y="548888"/>
                  <a:pt x="2522898" y="553719"/>
                  <a:pt x="2520950" y="559075"/>
                </a:cubicBezTo>
                <a:cubicBezTo>
                  <a:pt x="2518663" y="565365"/>
                  <a:pt x="2516717" y="571775"/>
                  <a:pt x="2514600" y="578125"/>
                </a:cubicBezTo>
                <a:cubicBezTo>
                  <a:pt x="2513607" y="585076"/>
                  <a:pt x="2499782" y="659457"/>
                  <a:pt x="2511425" y="667025"/>
                </a:cubicBezTo>
                <a:cubicBezTo>
                  <a:pt x="2528308" y="677999"/>
                  <a:pt x="2551642" y="664908"/>
                  <a:pt x="2571750" y="663850"/>
                </a:cubicBezTo>
                <a:cubicBezTo>
                  <a:pt x="2579158" y="656442"/>
                  <a:pt x="2585593" y="647911"/>
                  <a:pt x="2593975" y="641625"/>
                </a:cubicBezTo>
                <a:cubicBezTo>
                  <a:pt x="2598208" y="638450"/>
                  <a:pt x="2602933" y="635842"/>
                  <a:pt x="2606675" y="632100"/>
                </a:cubicBezTo>
                <a:cubicBezTo>
                  <a:pt x="2610417" y="628358"/>
                  <a:pt x="2612458" y="623142"/>
                  <a:pt x="2616200" y="619400"/>
                </a:cubicBezTo>
                <a:cubicBezTo>
                  <a:pt x="2623509" y="612091"/>
                  <a:pt x="2628709" y="612304"/>
                  <a:pt x="2638425" y="609875"/>
                </a:cubicBezTo>
                <a:cubicBezTo>
                  <a:pt x="2650148" y="594244"/>
                  <a:pt x="2644694" y="599047"/>
                  <a:pt x="2660650" y="587650"/>
                </a:cubicBezTo>
                <a:cubicBezTo>
                  <a:pt x="2663755" y="585432"/>
                  <a:pt x="2666668" y="582803"/>
                  <a:pt x="2670175" y="581300"/>
                </a:cubicBezTo>
                <a:cubicBezTo>
                  <a:pt x="2674186" y="579581"/>
                  <a:pt x="2678642" y="579183"/>
                  <a:pt x="2682875" y="578125"/>
                </a:cubicBezTo>
                <a:cubicBezTo>
                  <a:pt x="2686050" y="573892"/>
                  <a:pt x="2688658" y="569167"/>
                  <a:pt x="2692400" y="565425"/>
                </a:cubicBezTo>
                <a:cubicBezTo>
                  <a:pt x="2702364" y="555461"/>
                  <a:pt x="2701873" y="561365"/>
                  <a:pt x="2714625" y="555900"/>
                </a:cubicBezTo>
                <a:cubicBezTo>
                  <a:pt x="2725501" y="551239"/>
                  <a:pt x="2735792" y="545317"/>
                  <a:pt x="2746375" y="540025"/>
                </a:cubicBezTo>
                <a:lnTo>
                  <a:pt x="3057525" y="543200"/>
                </a:lnTo>
                <a:cubicBezTo>
                  <a:pt x="3080130" y="544150"/>
                  <a:pt x="3102736" y="548745"/>
                  <a:pt x="3124200" y="555900"/>
                </a:cubicBezTo>
                <a:cubicBezTo>
                  <a:pt x="3127375" y="556958"/>
                  <a:pt x="3130649" y="557757"/>
                  <a:pt x="3133725" y="559075"/>
                </a:cubicBezTo>
                <a:cubicBezTo>
                  <a:pt x="3138075" y="560939"/>
                  <a:pt x="3142316" y="563077"/>
                  <a:pt x="3146425" y="565425"/>
                </a:cubicBezTo>
                <a:cubicBezTo>
                  <a:pt x="3149738" y="567318"/>
                  <a:pt x="3152289" y="570698"/>
                  <a:pt x="3155950" y="571775"/>
                </a:cubicBezTo>
                <a:cubicBezTo>
                  <a:pt x="3170487" y="576051"/>
                  <a:pt x="3200400" y="581300"/>
                  <a:pt x="3200400" y="581300"/>
                </a:cubicBezTo>
                <a:cubicBezTo>
                  <a:pt x="3209925" y="585533"/>
                  <a:pt x="3219972" y="588748"/>
                  <a:pt x="3228975" y="594000"/>
                </a:cubicBezTo>
                <a:cubicBezTo>
                  <a:pt x="3232853" y="596262"/>
                  <a:pt x="3234712" y="601114"/>
                  <a:pt x="3238500" y="603525"/>
                </a:cubicBezTo>
                <a:cubicBezTo>
                  <a:pt x="3246486" y="608607"/>
                  <a:pt x="3257207" y="609532"/>
                  <a:pt x="3263900" y="616225"/>
                </a:cubicBezTo>
                <a:cubicBezTo>
                  <a:pt x="3276772" y="629097"/>
                  <a:pt x="3269409" y="623742"/>
                  <a:pt x="3286125" y="632100"/>
                </a:cubicBezTo>
                <a:cubicBezTo>
                  <a:pt x="3287183" y="638450"/>
                  <a:pt x="3287264" y="645043"/>
                  <a:pt x="3289300" y="651150"/>
                </a:cubicBezTo>
                <a:cubicBezTo>
                  <a:pt x="3292036" y="659358"/>
                  <a:pt x="3307295" y="669134"/>
                  <a:pt x="3302000" y="679725"/>
                </a:cubicBezTo>
                <a:cubicBezTo>
                  <a:pt x="3299883" y="683958"/>
                  <a:pt x="3293851" y="674675"/>
                  <a:pt x="3289300" y="673375"/>
                </a:cubicBezTo>
                <a:cubicBezTo>
                  <a:pt x="3278922" y="670410"/>
                  <a:pt x="3268133" y="669142"/>
                  <a:pt x="3257550" y="667025"/>
                </a:cubicBezTo>
                <a:cubicBezTo>
                  <a:pt x="3253317" y="661733"/>
                  <a:pt x="3250422" y="655007"/>
                  <a:pt x="3244850" y="651150"/>
                </a:cubicBezTo>
                <a:cubicBezTo>
                  <a:pt x="3222581" y="635733"/>
                  <a:pt x="3210294" y="637852"/>
                  <a:pt x="3184525" y="635275"/>
                </a:cubicBezTo>
                <a:cubicBezTo>
                  <a:pt x="3175000" y="631042"/>
                  <a:pt x="3165710" y="626235"/>
                  <a:pt x="3155950" y="622575"/>
                </a:cubicBezTo>
                <a:cubicBezTo>
                  <a:pt x="3096769" y="600382"/>
                  <a:pt x="2976250" y="610700"/>
                  <a:pt x="2952750" y="609875"/>
                </a:cubicBezTo>
                <a:cubicBezTo>
                  <a:pt x="2947458" y="608817"/>
                  <a:pt x="2942198" y="607587"/>
                  <a:pt x="2936875" y="606700"/>
                </a:cubicBezTo>
                <a:cubicBezTo>
                  <a:pt x="2923144" y="604412"/>
                  <a:pt x="2908634" y="605238"/>
                  <a:pt x="2895600" y="600350"/>
                </a:cubicBezTo>
                <a:cubicBezTo>
                  <a:pt x="2890645" y="598492"/>
                  <a:pt x="2889250" y="591883"/>
                  <a:pt x="2886075" y="587650"/>
                </a:cubicBezTo>
                <a:cubicBezTo>
                  <a:pt x="2881842" y="588708"/>
                  <a:pt x="2874231" y="586546"/>
                  <a:pt x="2873375" y="590825"/>
                </a:cubicBezTo>
                <a:cubicBezTo>
                  <a:pt x="2872337" y="596014"/>
                  <a:pt x="2879022" y="599924"/>
                  <a:pt x="2882900" y="603525"/>
                </a:cubicBezTo>
                <a:cubicBezTo>
                  <a:pt x="2893922" y="613760"/>
                  <a:pt x="2904371" y="625373"/>
                  <a:pt x="2917825" y="632100"/>
                </a:cubicBezTo>
                <a:lnTo>
                  <a:pt x="2955925" y="651150"/>
                </a:lnTo>
                <a:cubicBezTo>
                  <a:pt x="2964392" y="655383"/>
                  <a:pt x="2972536" y="660334"/>
                  <a:pt x="2981325" y="663850"/>
                </a:cubicBezTo>
                <a:lnTo>
                  <a:pt x="2997200" y="670200"/>
                </a:lnTo>
                <a:cubicBezTo>
                  <a:pt x="3001433" y="674433"/>
                  <a:pt x="3004995" y="679467"/>
                  <a:pt x="3009900" y="682900"/>
                </a:cubicBezTo>
                <a:cubicBezTo>
                  <a:pt x="3037670" y="702339"/>
                  <a:pt x="3020299" y="682540"/>
                  <a:pt x="3041650" y="701950"/>
                </a:cubicBezTo>
                <a:cubicBezTo>
                  <a:pt x="3072865" y="730327"/>
                  <a:pt x="3051216" y="719955"/>
                  <a:pt x="3082925" y="730525"/>
                </a:cubicBezTo>
                <a:cubicBezTo>
                  <a:pt x="3085042" y="735817"/>
                  <a:pt x="3086507" y="741418"/>
                  <a:pt x="3089275" y="746400"/>
                </a:cubicBezTo>
                <a:cubicBezTo>
                  <a:pt x="3091845" y="751026"/>
                  <a:pt x="3095724" y="754794"/>
                  <a:pt x="3098800" y="759100"/>
                </a:cubicBezTo>
                <a:cubicBezTo>
                  <a:pt x="3101018" y="762205"/>
                  <a:pt x="3103257" y="765312"/>
                  <a:pt x="3105150" y="768625"/>
                </a:cubicBezTo>
                <a:cubicBezTo>
                  <a:pt x="3107498" y="772734"/>
                  <a:pt x="3108992" y="777311"/>
                  <a:pt x="3111500" y="781325"/>
                </a:cubicBezTo>
                <a:cubicBezTo>
                  <a:pt x="3114305" y="785812"/>
                  <a:pt x="3117949" y="789719"/>
                  <a:pt x="3121025" y="794025"/>
                </a:cubicBezTo>
                <a:cubicBezTo>
                  <a:pt x="3123243" y="797130"/>
                  <a:pt x="3125258" y="800375"/>
                  <a:pt x="3127375" y="803550"/>
                </a:cubicBezTo>
                <a:cubicBezTo>
                  <a:pt x="3129492" y="813075"/>
                  <a:pt x="3130639" y="822868"/>
                  <a:pt x="3133725" y="832125"/>
                </a:cubicBezTo>
                <a:cubicBezTo>
                  <a:pt x="3134932" y="835745"/>
                  <a:pt x="3139327" y="837908"/>
                  <a:pt x="3140075" y="841650"/>
                </a:cubicBezTo>
                <a:cubicBezTo>
                  <a:pt x="3147855" y="880549"/>
                  <a:pt x="3159125" y="959125"/>
                  <a:pt x="3159125" y="959125"/>
                </a:cubicBezTo>
                <a:cubicBezTo>
                  <a:pt x="3158067" y="1005692"/>
                  <a:pt x="3158582" y="1052321"/>
                  <a:pt x="3155950" y="1098825"/>
                </a:cubicBezTo>
                <a:cubicBezTo>
                  <a:pt x="3155399" y="1108567"/>
                  <a:pt x="3152281" y="1118018"/>
                  <a:pt x="3149600" y="1127400"/>
                </a:cubicBezTo>
                <a:cubicBezTo>
                  <a:pt x="3148034" y="1132880"/>
                  <a:pt x="3145251" y="1137939"/>
                  <a:pt x="3143250" y="1143275"/>
                </a:cubicBezTo>
                <a:cubicBezTo>
                  <a:pt x="3142075" y="1146409"/>
                  <a:pt x="3141037" y="1149594"/>
                  <a:pt x="3140075" y="1152800"/>
                </a:cubicBezTo>
                <a:cubicBezTo>
                  <a:pt x="3136714" y="1164003"/>
                  <a:pt x="3134536" y="1177700"/>
                  <a:pt x="3127375" y="1187725"/>
                </a:cubicBezTo>
                <a:cubicBezTo>
                  <a:pt x="3124765" y="1191379"/>
                  <a:pt x="3121025" y="1194075"/>
                  <a:pt x="3117850" y="1197250"/>
                </a:cubicBezTo>
                <a:cubicBezTo>
                  <a:pt x="3111500" y="1167617"/>
                  <a:pt x="3105205" y="1137972"/>
                  <a:pt x="3098800" y="1108350"/>
                </a:cubicBezTo>
                <a:cubicBezTo>
                  <a:pt x="3096738" y="1098813"/>
                  <a:pt x="3093740" y="1089447"/>
                  <a:pt x="3092450" y="1079775"/>
                </a:cubicBezTo>
                <a:lnTo>
                  <a:pt x="3086100" y="1032150"/>
                </a:lnTo>
                <a:cubicBezTo>
                  <a:pt x="3085042" y="1014158"/>
                  <a:pt x="3085888" y="995953"/>
                  <a:pt x="3082925" y="978175"/>
                </a:cubicBezTo>
                <a:cubicBezTo>
                  <a:pt x="3080558" y="963976"/>
                  <a:pt x="3074013" y="950788"/>
                  <a:pt x="3070225" y="936900"/>
                </a:cubicBezTo>
                <a:cubicBezTo>
                  <a:pt x="3067658" y="927486"/>
                  <a:pt x="3066556" y="917707"/>
                  <a:pt x="3063875" y="908325"/>
                </a:cubicBezTo>
                <a:cubicBezTo>
                  <a:pt x="3062309" y="902845"/>
                  <a:pt x="3059091" y="897930"/>
                  <a:pt x="3057525" y="892450"/>
                </a:cubicBezTo>
                <a:cubicBezTo>
                  <a:pt x="3030781" y="798847"/>
                  <a:pt x="3074508" y="931388"/>
                  <a:pt x="3038475" y="835300"/>
                </a:cubicBezTo>
                <a:cubicBezTo>
                  <a:pt x="3027100" y="804966"/>
                  <a:pt x="3039783" y="820733"/>
                  <a:pt x="3022600" y="803550"/>
                </a:cubicBezTo>
                <a:cubicBezTo>
                  <a:pt x="3020483" y="797200"/>
                  <a:pt x="3019501" y="790351"/>
                  <a:pt x="3016250" y="784500"/>
                </a:cubicBezTo>
                <a:cubicBezTo>
                  <a:pt x="3014069" y="780575"/>
                  <a:pt x="3009600" y="778424"/>
                  <a:pt x="3006725" y="774975"/>
                </a:cubicBezTo>
                <a:cubicBezTo>
                  <a:pt x="2997711" y="764158"/>
                  <a:pt x="3002288" y="764188"/>
                  <a:pt x="2990850" y="752750"/>
                </a:cubicBezTo>
                <a:cubicBezTo>
                  <a:pt x="2987108" y="749008"/>
                  <a:pt x="2981892" y="746967"/>
                  <a:pt x="2978150" y="743225"/>
                </a:cubicBezTo>
                <a:cubicBezTo>
                  <a:pt x="2960610" y="725685"/>
                  <a:pt x="2978209" y="732921"/>
                  <a:pt x="2955925" y="727350"/>
                </a:cubicBezTo>
                <a:cubicBezTo>
                  <a:pt x="2949515" y="718804"/>
                  <a:pt x="2942553" y="708274"/>
                  <a:pt x="2933700" y="701950"/>
                </a:cubicBezTo>
                <a:cubicBezTo>
                  <a:pt x="2930977" y="700005"/>
                  <a:pt x="2927251" y="700093"/>
                  <a:pt x="2924175" y="698775"/>
                </a:cubicBezTo>
                <a:cubicBezTo>
                  <a:pt x="2912617" y="693822"/>
                  <a:pt x="2908355" y="689432"/>
                  <a:pt x="2895600" y="686075"/>
                </a:cubicBezTo>
                <a:cubicBezTo>
                  <a:pt x="2880946" y="682219"/>
                  <a:pt x="2851150" y="676550"/>
                  <a:pt x="2851150" y="676550"/>
                </a:cubicBezTo>
                <a:cubicBezTo>
                  <a:pt x="2840086" y="671018"/>
                  <a:pt x="2834737" y="667904"/>
                  <a:pt x="2822575" y="663850"/>
                </a:cubicBezTo>
                <a:cubicBezTo>
                  <a:pt x="2811252" y="660076"/>
                  <a:pt x="2799274" y="657231"/>
                  <a:pt x="2787650" y="654325"/>
                </a:cubicBezTo>
                <a:cubicBezTo>
                  <a:pt x="2766081" y="639945"/>
                  <a:pt x="2772718" y="641594"/>
                  <a:pt x="2727325" y="651150"/>
                </a:cubicBezTo>
                <a:cubicBezTo>
                  <a:pt x="2722931" y="652075"/>
                  <a:pt x="2721608" y="658295"/>
                  <a:pt x="2717800" y="660675"/>
                </a:cubicBezTo>
                <a:cubicBezTo>
                  <a:pt x="2712967" y="663696"/>
                  <a:pt x="2707217" y="664908"/>
                  <a:pt x="2701925" y="667025"/>
                </a:cubicBezTo>
                <a:cubicBezTo>
                  <a:pt x="2682129" y="716514"/>
                  <a:pt x="2700610" y="687700"/>
                  <a:pt x="2679700" y="705125"/>
                </a:cubicBezTo>
                <a:cubicBezTo>
                  <a:pt x="2676251" y="708000"/>
                  <a:pt x="2674100" y="712469"/>
                  <a:pt x="2670175" y="714650"/>
                </a:cubicBezTo>
                <a:cubicBezTo>
                  <a:pt x="2664324" y="717901"/>
                  <a:pt x="2657475" y="718883"/>
                  <a:pt x="2651125" y="721000"/>
                </a:cubicBezTo>
                <a:cubicBezTo>
                  <a:pt x="2647950" y="725233"/>
                  <a:pt x="2645906" y="730624"/>
                  <a:pt x="2641600" y="733700"/>
                </a:cubicBezTo>
                <a:cubicBezTo>
                  <a:pt x="2638049" y="736236"/>
                  <a:pt x="2632911" y="735156"/>
                  <a:pt x="2628900" y="736875"/>
                </a:cubicBezTo>
                <a:cubicBezTo>
                  <a:pt x="2625393" y="738378"/>
                  <a:pt x="2622550" y="741108"/>
                  <a:pt x="2619375" y="743225"/>
                </a:cubicBezTo>
                <a:cubicBezTo>
                  <a:pt x="2614730" y="750193"/>
                  <a:pt x="2609361" y="757393"/>
                  <a:pt x="2606675" y="765450"/>
                </a:cubicBezTo>
                <a:cubicBezTo>
                  <a:pt x="2603915" y="773729"/>
                  <a:pt x="2602287" y="782346"/>
                  <a:pt x="2600325" y="790850"/>
                </a:cubicBezTo>
                <a:cubicBezTo>
                  <a:pt x="2599112" y="796108"/>
                  <a:pt x="2598701" y="801556"/>
                  <a:pt x="2597150" y="806725"/>
                </a:cubicBezTo>
                <a:cubicBezTo>
                  <a:pt x="2595512" y="812184"/>
                  <a:pt x="2592917" y="817308"/>
                  <a:pt x="2590800" y="822600"/>
                </a:cubicBezTo>
                <a:cubicBezTo>
                  <a:pt x="2588683" y="837417"/>
                  <a:pt x="2587878" y="852481"/>
                  <a:pt x="2584450" y="867050"/>
                </a:cubicBezTo>
                <a:cubicBezTo>
                  <a:pt x="2583576" y="870764"/>
                  <a:pt x="2579993" y="873262"/>
                  <a:pt x="2578100" y="876575"/>
                </a:cubicBezTo>
                <a:cubicBezTo>
                  <a:pt x="2575752" y="880684"/>
                  <a:pt x="2573614" y="884925"/>
                  <a:pt x="2571750" y="889275"/>
                </a:cubicBezTo>
                <a:cubicBezTo>
                  <a:pt x="2570432" y="892351"/>
                  <a:pt x="2569750" y="895666"/>
                  <a:pt x="2568575" y="898800"/>
                </a:cubicBezTo>
                <a:cubicBezTo>
                  <a:pt x="2564864" y="908697"/>
                  <a:pt x="2561123" y="918192"/>
                  <a:pt x="2555875" y="927375"/>
                </a:cubicBezTo>
                <a:cubicBezTo>
                  <a:pt x="2541477" y="952571"/>
                  <a:pt x="2558762" y="920158"/>
                  <a:pt x="2540000" y="946425"/>
                </a:cubicBezTo>
                <a:cubicBezTo>
                  <a:pt x="2519105" y="975678"/>
                  <a:pt x="2548890" y="943885"/>
                  <a:pt x="2524125" y="968650"/>
                </a:cubicBezTo>
                <a:cubicBezTo>
                  <a:pt x="2522008" y="976058"/>
                  <a:pt x="2520738" y="983763"/>
                  <a:pt x="2517775" y="990875"/>
                </a:cubicBezTo>
                <a:cubicBezTo>
                  <a:pt x="2515402" y="996571"/>
                  <a:pt x="2511247" y="1001355"/>
                  <a:pt x="2508250" y="1006750"/>
                </a:cubicBezTo>
                <a:cubicBezTo>
                  <a:pt x="2505951" y="1010887"/>
                  <a:pt x="2503822" y="1015125"/>
                  <a:pt x="2501900" y="1019450"/>
                </a:cubicBezTo>
                <a:cubicBezTo>
                  <a:pt x="2499585" y="1024658"/>
                  <a:pt x="2497188" y="1029866"/>
                  <a:pt x="2495550" y="1035325"/>
                </a:cubicBezTo>
                <a:cubicBezTo>
                  <a:pt x="2493999" y="1040494"/>
                  <a:pt x="2494608" y="1046287"/>
                  <a:pt x="2492375" y="1051200"/>
                </a:cubicBezTo>
                <a:cubicBezTo>
                  <a:pt x="2489217" y="1058148"/>
                  <a:pt x="2483329" y="1063550"/>
                  <a:pt x="2479675" y="1070250"/>
                </a:cubicBezTo>
                <a:cubicBezTo>
                  <a:pt x="2473931" y="1080781"/>
                  <a:pt x="2473911" y="1089114"/>
                  <a:pt x="2466975" y="1098825"/>
                </a:cubicBezTo>
                <a:cubicBezTo>
                  <a:pt x="2464365" y="1102479"/>
                  <a:pt x="2460625" y="1105175"/>
                  <a:pt x="2457450" y="1108350"/>
                </a:cubicBezTo>
                <a:cubicBezTo>
                  <a:pt x="2455333" y="1113642"/>
                  <a:pt x="2452600" y="1118727"/>
                  <a:pt x="2451100" y="1124225"/>
                </a:cubicBezTo>
                <a:cubicBezTo>
                  <a:pt x="2449406" y="1130436"/>
                  <a:pt x="2449961" y="1137168"/>
                  <a:pt x="2447925" y="1143275"/>
                </a:cubicBezTo>
                <a:cubicBezTo>
                  <a:pt x="2444184" y="1154499"/>
                  <a:pt x="2436940" y="1154260"/>
                  <a:pt x="2428875" y="1162325"/>
                </a:cubicBezTo>
                <a:cubicBezTo>
                  <a:pt x="2425133" y="1166067"/>
                  <a:pt x="2422525" y="1170792"/>
                  <a:pt x="2419350" y="1175025"/>
                </a:cubicBezTo>
                <a:cubicBezTo>
                  <a:pt x="2417233" y="1182433"/>
                  <a:pt x="2417274" y="1190839"/>
                  <a:pt x="2413000" y="1197250"/>
                </a:cubicBezTo>
                <a:cubicBezTo>
                  <a:pt x="2406358" y="1207213"/>
                  <a:pt x="2387600" y="1222650"/>
                  <a:pt x="2387600" y="1222650"/>
                </a:cubicBezTo>
                <a:cubicBezTo>
                  <a:pt x="2379724" y="1246277"/>
                  <a:pt x="2391814" y="1214742"/>
                  <a:pt x="2371725" y="1244875"/>
                </a:cubicBezTo>
                <a:cubicBezTo>
                  <a:pt x="2361393" y="1260373"/>
                  <a:pt x="2370667" y="1261103"/>
                  <a:pt x="2355850" y="1273450"/>
                </a:cubicBezTo>
                <a:cubicBezTo>
                  <a:pt x="2353279" y="1275593"/>
                  <a:pt x="2349500" y="1275567"/>
                  <a:pt x="2346325" y="1276625"/>
                </a:cubicBezTo>
                <a:cubicBezTo>
                  <a:pt x="2342092" y="1280858"/>
                  <a:pt x="2338414" y="1285733"/>
                  <a:pt x="2333625" y="1289325"/>
                </a:cubicBezTo>
                <a:cubicBezTo>
                  <a:pt x="2321837" y="1298166"/>
                  <a:pt x="2319023" y="1294658"/>
                  <a:pt x="2305050" y="1298850"/>
                </a:cubicBezTo>
                <a:cubicBezTo>
                  <a:pt x="2299591" y="1300488"/>
                  <a:pt x="2294467" y="1303083"/>
                  <a:pt x="2289175" y="1305200"/>
                </a:cubicBezTo>
                <a:cubicBezTo>
                  <a:pt x="2285156" y="1309219"/>
                  <a:pt x="2274203" y="1321832"/>
                  <a:pt x="2266950" y="1324250"/>
                </a:cubicBezTo>
                <a:cubicBezTo>
                  <a:pt x="2260843" y="1326286"/>
                  <a:pt x="2254250" y="1326367"/>
                  <a:pt x="2247900" y="1327425"/>
                </a:cubicBezTo>
                <a:cubicBezTo>
                  <a:pt x="2241550" y="1331658"/>
                  <a:pt x="2235102" y="1335748"/>
                  <a:pt x="2228850" y="1340125"/>
                </a:cubicBezTo>
                <a:cubicBezTo>
                  <a:pt x="2224515" y="1343160"/>
                  <a:pt x="2220967" y="1347460"/>
                  <a:pt x="2216150" y="1349650"/>
                </a:cubicBezTo>
                <a:cubicBezTo>
                  <a:pt x="2209136" y="1352838"/>
                  <a:pt x="2201155" y="1353336"/>
                  <a:pt x="2193925" y="1356000"/>
                </a:cubicBezTo>
                <a:cubicBezTo>
                  <a:pt x="2181015" y="1360756"/>
                  <a:pt x="2168131" y="1365722"/>
                  <a:pt x="2155825" y="1371875"/>
                </a:cubicBezTo>
                <a:cubicBezTo>
                  <a:pt x="2151592" y="1373992"/>
                  <a:pt x="2147691" y="1376980"/>
                  <a:pt x="2143125" y="1378225"/>
                </a:cubicBezTo>
                <a:cubicBezTo>
                  <a:pt x="2055998" y="1401987"/>
                  <a:pt x="2114384" y="1378299"/>
                  <a:pt x="2057400" y="1403625"/>
                </a:cubicBezTo>
                <a:cubicBezTo>
                  <a:pt x="1980142" y="1402567"/>
                  <a:pt x="1902832" y="1403458"/>
                  <a:pt x="1825625" y="1400450"/>
                </a:cubicBezTo>
                <a:cubicBezTo>
                  <a:pt x="1820896" y="1400266"/>
                  <a:pt x="1817275" y="1395964"/>
                  <a:pt x="1812925" y="1394100"/>
                </a:cubicBezTo>
                <a:cubicBezTo>
                  <a:pt x="1809849" y="1392782"/>
                  <a:pt x="1806682" y="1391581"/>
                  <a:pt x="1803400" y="1390925"/>
                </a:cubicBezTo>
                <a:cubicBezTo>
                  <a:pt x="1780195" y="1386284"/>
                  <a:pt x="1756833" y="1382458"/>
                  <a:pt x="1733550" y="1378225"/>
                </a:cubicBezTo>
                <a:cubicBezTo>
                  <a:pt x="1703917" y="1379283"/>
                  <a:pt x="1674189" y="1378809"/>
                  <a:pt x="1644650" y="1381400"/>
                </a:cubicBezTo>
                <a:cubicBezTo>
                  <a:pt x="1613786" y="1384107"/>
                  <a:pt x="1552575" y="1394100"/>
                  <a:pt x="1552575" y="1394100"/>
                </a:cubicBezTo>
                <a:cubicBezTo>
                  <a:pt x="1545167" y="1397275"/>
                  <a:pt x="1537559" y="1400020"/>
                  <a:pt x="1530350" y="1403625"/>
                </a:cubicBezTo>
                <a:cubicBezTo>
                  <a:pt x="1526937" y="1405332"/>
                  <a:pt x="1524573" y="1409261"/>
                  <a:pt x="1520825" y="1409975"/>
                </a:cubicBezTo>
                <a:cubicBezTo>
                  <a:pt x="1501996" y="1413561"/>
                  <a:pt x="1482725" y="1414208"/>
                  <a:pt x="1463675" y="1416325"/>
                </a:cubicBezTo>
                <a:cubicBezTo>
                  <a:pt x="1391915" y="1434265"/>
                  <a:pt x="1500049" y="1406750"/>
                  <a:pt x="1397000" y="1435375"/>
                </a:cubicBezTo>
                <a:cubicBezTo>
                  <a:pt x="1391800" y="1436819"/>
                  <a:pt x="1386402" y="1437419"/>
                  <a:pt x="1381125" y="1438550"/>
                </a:cubicBezTo>
                <a:lnTo>
                  <a:pt x="1352550" y="1444900"/>
                </a:lnTo>
                <a:lnTo>
                  <a:pt x="600075" y="1438550"/>
                </a:lnTo>
                <a:cubicBezTo>
                  <a:pt x="584062" y="1438296"/>
                  <a:pt x="568122" y="1435499"/>
                  <a:pt x="552450" y="1432200"/>
                </a:cubicBezTo>
                <a:cubicBezTo>
                  <a:pt x="547819" y="1431225"/>
                  <a:pt x="544342" y="1426998"/>
                  <a:pt x="539750" y="1425850"/>
                </a:cubicBezTo>
                <a:cubicBezTo>
                  <a:pt x="527259" y="1422727"/>
                  <a:pt x="514350" y="1421617"/>
                  <a:pt x="501650" y="1419500"/>
                </a:cubicBezTo>
                <a:cubicBezTo>
                  <a:pt x="495300" y="1415267"/>
                  <a:pt x="489840" y="1409213"/>
                  <a:pt x="482600" y="1406800"/>
                </a:cubicBezTo>
                <a:cubicBezTo>
                  <a:pt x="473508" y="1403769"/>
                  <a:pt x="463478" y="1405201"/>
                  <a:pt x="454025" y="1403625"/>
                </a:cubicBezTo>
                <a:cubicBezTo>
                  <a:pt x="444400" y="1402021"/>
                  <a:pt x="435035" y="1399101"/>
                  <a:pt x="425450" y="1397275"/>
                </a:cubicBezTo>
                <a:cubicBezTo>
                  <a:pt x="412802" y="1394866"/>
                  <a:pt x="399919" y="1393718"/>
                  <a:pt x="387350" y="1390925"/>
                </a:cubicBezTo>
                <a:cubicBezTo>
                  <a:pt x="371311" y="1387361"/>
                  <a:pt x="355922" y="1380982"/>
                  <a:pt x="339725" y="1378225"/>
                </a:cubicBezTo>
                <a:cubicBezTo>
                  <a:pt x="289909" y="1369746"/>
                  <a:pt x="232284" y="1365589"/>
                  <a:pt x="180975" y="1359175"/>
                </a:cubicBezTo>
                <a:cubicBezTo>
                  <a:pt x="166123" y="1357319"/>
                  <a:pt x="151288" y="1355286"/>
                  <a:pt x="136525" y="1352825"/>
                </a:cubicBezTo>
                <a:cubicBezTo>
                  <a:pt x="132221" y="1352108"/>
                  <a:pt x="128077" y="1350631"/>
                  <a:pt x="123825" y="1349650"/>
                </a:cubicBezTo>
                <a:cubicBezTo>
                  <a:pt x="114318" y="1347456"/>
                  <a:pt x="104885" y="1344842"/>
                  <a:pt x="95250" y="1343300"/>
                </a:cubicBezTo>
                <a:cubicBezTo>
                  <a:pt x="78399" y="1340604"/>
                  <a:pt x="61383" y="1339067"/>
                  <a:pt x="44450" y="1336950"/>
                </a:cubicBezTo>
                <a:cubicBezTo>
                  <a:pt x="31750" y="1338008"/>
                  <a:pt x="17538" y="1334022"/>
                  <a:pt x="6350" y="1340125"/>
                </a:cubicBezTo>
                <a:cubicBezTo>
                  <a:pt x="1612" y="1342709"/>
                  <a:pt x="8560" y="1350691"/>
                  <a:pt x="9525" y="1356000"/>
                </a:cubicBezTo>
                <a:cubicBezTo>
                  <a:pt x="10677" y="1362334"/>
                  <a:pt x="9574" y="1369423"/>
                  <a:pt x="12700" y="1375050"/>
                </a:cubicBezTo>
                <a:cubicBezTo>
                  <a:pt x="13858" y="1377135"/>
                  <a:pt x="31521" y="1388656"/>
                  <a:pt x="34925" y="1390925"/>
                </a:cubicBezTo>
                <a:cubicBezTo>
                  <a:pt x="32808" y="1405742"/>
                  <a:pt x="35268" y="1421988"/>
                  <a:pt x="28575" y="1435375"/>
                </a:cubicBezTo>
                <a:cubicBezTo>
                  <a:pt x="25582" y="1441362"/>
                  <a:pt x="15376" y="1438474"/>
                  <a:pt x="9525" y="1441725"/>
                </a:cubicBezTo>
                <a:cubicBezTo>
                  <a:pt x="5600" y="1443906"/>
                  <a:pt x="0" y="1451250"/>
                  <a:pt x="0" y="1451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フリーフォーム: 図形 8">
            <a:extLst>
              <a:ext uri="{FF2B5EF4-FFF2-40B4-BE49-F238E27FC236}">
                <a16:creationId xmlns:a16="http://schemas.microsoft.com/office/drawing/2014/main" id="{B74996E5-DB19-4503-B99F-14FEDC39832E}"/>
              </a:ext>
            </a:extLst>
          </p:cNvPr>
          <p:cNvSpPr/>
          <p:nvPr/>
        </p:nvSpPr>
        <p:spPr>
          <a:xfrm>
            <a:off x="2425146" y="4804330"/>
            <a:ext cx="298797" cy="279400"/>
          </a:xfrm>
          <a:custGeom>
            <a:avLst/>
            <a:gdLst>
              <a:gd name="connsiteX0" fmla="*/ 149225 w 298797"/>
              <a:gd name="connsiteY0" fmla="*/ 228600 h 279400"/>
              <a:gd name="connsiteX1" fmla="*/ 133350 w 298797"/>
              <a:gd name="connsiteY1" fmla="*/ 247650 h 279400"/>
              <a:gd name="connsiteX2" fmla="*/ 101600 w 298797"/>
              <a:gd name="connsiteY2" fmla="*/ 266700 h 279400"/>
              <a:gd name="connsiteX3" fmla="*/ 66675 w 298797"/>
              <a:gd name="connsiteY3" fmla="*/ 279400 h 279400"/>
              <a:gd name="connsiteX4" fmla="*/ 12700 w 298797"/>
              <a:gd name="connsiteY4" fmla="*/ 276225 h 279400"/>
              <a:gd name="connsiteX5" fmla="*/ 6350 w 298797"/>
              <a:gd name="connsiteY5" fmla="*/ 260350 h 279400"/>
              <a:gd name="connsiteX6" fmla="*/ 0 w 298797"/>
              <a:gd name="connsiteY6" fmla="*/ 231775 h 279400"/>
              <a:gd name="connsiteX7" fmla="*/ 9525 w 298797"/>
              <a:gd name="connsiteY7" fmla="*/ 123825 h 279400"/>
              <a:gd name="connsiteX8" fmla="*/ 25400 w 298797"/>
              <a:gd name="connsiteY8" fmla="*/ 111125 h 279400"/>
              <a:gd name="connsiteX9" fmla="*/ 60325 w 298797"/>
              <a:gd name="connsiteY9" fmla="*/ 69850 h 279400"/>
              <a:gd name="connsiteX10" fmla="*/ 104775 w 298797"/>
              <a:gd name="connsiteY10" fmla="*/ 38100 h 279400"/>
              <a:gd name="connsiteX11" fmla="*/ 114300 w 298797"/>
              <a:gd name="connsiteY11" fmla="*/ 28575 h 279400"/>
              <a:gd name="connsiteX12" fmla="*/ 136525 w 298797"/>
              <a:gd name="connsiteY12" fmla="*/ 15875 h 279400"/>
              <a:gd name="connsiteX13" fmla="*/ 180975 w 298797"/>
              <a:gd name="connsiteY13" fmla="*/ 0 h 279400"/>
              <a:gd name="connsiteX14" fmla="*/ 260350 w 298797"/>
              <a:gd name="connsiteY14" fmla="*/ 6350 h 279400"/>
              <a:gd name="connsiteX15" fmla="*/ 282575 w 298797"/>
              <a:gd name="connsiteY15" fmla="*/ 28575 h 279400"/>
              <a:gd name="connsiteX16" fmla="*/ 298450 w 298797"/>
              <a:gd name="connsiteY16" fmla="*/ 95250 h 279400"/>
              <a:gd name="connsiteX17" fmla="*/ 295275 w 298797"/>
              <a:gd name="connsiteY17" fmla="*/ 136525 h 279400"/>
              <a:gd name="connsiteX18" fmla="*/ 285750 w 298797"/>
              <a:gd name="connsiteY18" fmla="*/ 158750 h 279400"/>
              <a:gd name="connsiteX19" fmla="*/ 260350 w 298797"/>
              <a:gd name="connsiteY19" fmla="*/ 193675 h 279400"/>
              <a:gd name="connsiteX20" fmla="*/ 244475 w 298797"/>
              <a:gd name="connsiteY20" fmla="*/ 200025 h 279400"/>
              <a:gd name="connsiteX21" fmla="*/ 200025 w 298797"/>
              <a:gd name="connsiteY21" fmla="*/ 209550 h 279400"/>
              <a:gd name="connsiteX22" fmla="*/ 171450 w 298797"/>
              <a:gd name="connsiteY22" fmla="*/ 228600 h 279400"/>
              <a:gd name="connsiteX23" fmla="*/ 149225 w 298797"/>
              <a:gd name="connsiteY23" fmla="*/ 231775 h 279400"/>
              <a:gd name="connsiteX24" fmla="*/ 130175 w 298797"/>
              <a:gd name="connsiteY24" fmla="*/ 238125 h 279400"/>
              <a:gd name="connsiteX25" fmla="*/ 107950 w 298797"/>
              <a:gd name="connsiteY25" fmla="*/ 257175 h 279400"/>
              <a:gd name="connsiteX26" fmla="*/ 101600 w 298797"/>
              <a:gd name="connsiteY26" fmla="*/ 2540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8797" h="279400">
                <a:moveTo>
                  <a:pt x="149225" y="228600"/>
                </a:moveTo>
                <a:cubicBezTo>
                  <a:pt x="143933" y="234950"/>
                  <a:pt x="139466" y="242090"/>
                  <a:pt x="133350" y="247650"/>
                </a:cubicBezTo>
                <a:cubicBezTo>
                  <a:pt x="128450" y="252105"/>
                  <a:pt x="109908" y="263679"/>
                  <a:pt x="101600" y="266700"/>
                </a:cubicBezTo>
                <a:cubicBezTo>
                  <a:pt x="59524" y="282001"/>
                  <a:pt x="95665" y="264905"/>
                  <a:pt x="66675" y="279400"/>
                </a:cubicBezTo>
                <a:lnTo>
                  <a:pt x="12700" y="276225"/>
                </a:lnTo>
                <a:cubicBezTo>
                  <a:pt x="7265" y="274509"/>
                  <a:pt x="7916" y="265830"/>
                  <a:pt x="6350" y="260350"/>
                </a:cubicBezTo>
                <a:cubicBezTo>
                  <a:pt x="3669" y="250968"/>
                  <a:pt x="2117" y="241300"/>
                  <a:pt x="0" y="231775"/>
                </a:cubicBezTo>
                <a:cubicBezTo>
                  <a:pt x="3175" y="195792"/>
                  <a:pt x="2083" y="159173"/>
                  <a:pt x="9525" y="123825"/>
                </a:cubicBezTo>
                <a:cubicBezTo>
                  <a:pt x="10921" y="117194"/>
                  <a:pt x="20756" y="116060"/>
                  <a:pt x="25400" y="111125"/>
                </a:cubicBezTo>
                <a:cubicBezTo>
                  <a:pt x="37752" y="98001"/>
                  <a:pt x="52265" y="85970"/>
                  <a:pt x="60325" y="69850"/>
                </a:cubicBezTo>
                <a:cubicBezTo>
                  <a:pt x="80081" y="30339"/>
                  <a:pt x="41275" y="101600"/>
                  <a:pt x="104775" y="38100"/>
                </a:cubicBezTo>
                <a:cubicBezTo>
                  <a:pt x="107950" y="34925"/>
                  <a:pt x="110851" y="31450"/>
                  <a:pt x="114300" y="28575"/>
                </a:cubicBezTo>
                <a:cubicBezTo>
                  <a:pt x="120137" y="23711"/>
                  <a:pt x="129871" y="18833"/>
                  <a:pt x="136525" y="15875"/>
                </a:cubicBezTo>
                <a:cubicBezTo>
                  <a:pt x="151643" y="9156"/>
                  <a:pt x="164749" y="5409"/>
                  <a:pt x="180975" y="0"/>
                </a:cubicBezTo>
                <a:cubicBezTo>
                  <a:pt x="207433" y="2117"/>
                  <a:pt x="234798" y="-836"/>
                  <a:pt x="260350" y="6350"/>
                </a:cubicBezTo>
                <a:cubicBezTo>
                  <a:pt x="270436" y="9187"/>
                  <a:pt x="282575" y="28575"/>
                  <a:pt x="282575" y="28575"/>
                </a:cubicBezTo>
                <a:cubicBezTo>
                  <a:pt x="290090" y="51119"/>
                  <a:pt x="295704" y="66872"/>
                  <a:pt x="298450" y="95250"/>
                </a:cubicBezTo>
                <a:cubicBezTo>
                  <a:pt x="299779" y="108985"/>
                  <a:pt x="296987" y="122833"/>
                  <a:pt x="295275" y="136525"/>
                </a:cubicBezTo>
                <a:cubicBezTo>
                  <a:pt x="294424" y="143330"/>
                  <a:pt x="288193" y="153254"/>
                  <a:pt x="285750" y="158750"/>
                </a:cubicBezTo>
                <a:cubicBezTo>
                  <a:pt x="277098" y="178217"/>
                  <a:pt x="281802" y="178074"/>
                  <a:pt x="260350" y="193675"/>
                </a:cubicBezTo>
                <a:cubicBezTo>
                  <a:pt x="255741" y="197027"/>
                  <a:pt x="249811" y="198024"/>
                  <a:pt x="244475" y="200025"/>
                </a:cubicBezTo>
                <a:cubicBezTo>
                  <a:pt x="228200" y="206128"/>
                  <a:pt x="222419" y="205478"/>
                  <a:pt x="200025" y="209550"/>
                </a:cubicBezTo>
                <a:cubicBezTo>
                  <a:pt x="192033" y="215944"/>
                  <a:pt x="182124" y="225689"/>
                  <a:pt x="171450" y="228600"/>
                </a:cubicBezTo>
                <a:cubicBezTo>
                  <a:pt x="164230" y="230569"/>
                  <a:pt x="156633" y="230717"/>
                  <a:pt x="149225" y="231775"/>
                </a:cubicBezTo>
                <a:cubicBezTo>
                  <a:pt x="142875" y="233892"/>
                  <a:pt x="135915" y="234681"/>
                  <a:pt x="130175" y="238125"/>
                </a:cubicBezTo>
                <a:cubicBezTo>
                  <a:pt x="125931" y="240671"/>
                  <a:pt x="115347" y="255696"/>
                  <a:pt x="107950" y="257175"/>
                </a:cubicBezTo>
                <a:cubicBezTo>
                  <a:pt x="105629" y="257639"/>
                  <a:pt x="103717" y="255058"/>
                  <a:pt x="101600" y="25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14683538-311F-4D32-A494-1EFD974E1C62}"/>
              </a:ext>
            </a:extLst>
          </p:cNvPr>
          <p:cNvSpPr txBox="1"/>
          <p:nvPr/>
        </p:nvSpPr>
        <p:spPr>
          <a:xfrm>
            <a:off x="2492203" y="4990903"/>
            <a:ext cx="17585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核</a:t>
            </a:r>
          </a:p>
        </p:txBody>
      </p:sp>
      <p:sp>
        <p:nvSpPr>
          <p:cNvPr id="11" name="テキスト ボックス 10">
            <a:extLst>
              <a:ext uri="{FF2B5EF4-FFF2-40B4-BE49-F238E27FC236}">
                <a16:creationId xmlns:a16="http://schemas.microsoft.com/office/drawing/2014/main" id="{3D57A516-7F67-4439-B43C-B5FC740B15EE}"/>
              </a:ext>
            </a:extLst>
          </p:cNvPr>
          <p:cNvSpPr txBox="1"/>
          <p:nvPr/>
        </p:nvSpPr>
        <p:spPr>
          <a:xfrm>
            <a:off x="1449825" y="2864277"/>
            <a:ext cx="175856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樹状突起</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2" name="テキスト ボックス 11">
            <a:extLst>
              <a:ext uri="{FF2B5EF4-FFF2-40B4-BE49-F238E27FC236}">
                <a16:creationId xmlns:a16="http://schemas.microsoft.com/office/drawing/2014/main" id="{59A9AACE-07F0-4985-BC73-0F7E69B007A3}"/>
              </a:ext>
            </a:extLst>
          </p:cNvPr>
          <p:cNvSpPr txBox="1"/>
          <p:nvPr/>
        </p:nvSpPr>
        <p:spPr>
          <a:xfrm>
            <a:off x="3085930" y="5131643"/>
            <a:ext cx="271989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軸索</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伝達</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3" name="テキスト ボックス 12">
            <a:extLst>
              <a:ext uri="{FF2B5EF4-FFF2-40B4-BE49-F238E27FC236}">
                <a16:creationId xmlns:a16="http://schemas.microsoft.com/office/drawing/2014/main" id="{0AF92727-1624-4843-BC26-3F8C7AC82403}"/>
              </a:ext>
            </a:extLst>
          </p:cNvPr>
          <p:cNvSpPr txBox="1"/>
          <p:nvPr/>
        </p:nvSpPr>
        <p:spPr>
          <a:xfrm>
            <a:off x="6172434" y="3291687"/>
            <a:ext cx="175856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軸索</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出力</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Tree>
    <p:extLst>
      <p:ext uri="{BB962C8B-B14F-4D97-AF65-F5344CB8AC3E}">
        <p14:creationId xmlns:p14="http://schemas.microsoft.com/office/powerpoint/2010/main" val="3840002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34F4C2-E4A7-490C-832F-1D0DF94257AB}"/>
              </a:ext>
            </a:extLst>
          </p:cNvPr>
          <p:cNvSpPr>
            <a:spLocks noGrp="1"/>
          </p:cNvSpPr>
          <p:nvPr>
            <p:ph type="title"/>
          </p:nvPr>
        </p:nvSpPr>
        <p:spPr/>
        <p:txBody>
          <a:bodyPr>
            <a:normAutofit fontScale="90000"/>
          </a:bodyPr>
          <a:lstStyle/>
          <a:p>
            <a:r>
              <a:rPr kumimoji="1" lang="ja-JP" altLang="en-US" dirty="0"/>
              <a:t>脳や神経系の研究の進展</a:t>
            </a:r>
          </a:p>
        </p:txBody>
      </p:sp>
      <p:sp>
        <p:nvSpPr>
          <p:cNvPr id="3" name="コンテンツ プレースホルダー 2">
            <a:extLst>
              <a:ext uri="{FF2B5EF4-FFF2-40B4-BE49-F238E27FC236}">
                <a16:creationId xmlns:a16="http://schemas.microsoft.com/office/drawing/2014/main" id="{C6D5D04E-DCAB-4C9E-A6D2-72F90C7B9504}"/>
              </a:ext>
            </a:extLst>
          </p:cNvPr>
          <p:cNvSpPr>
            <a:spLocks noGrp="1"/>
          </p:cNvSpPr>
          <p:nvPr>
            <p:ph idx="1"/>
          </p:nvPr>
        </p:nvSpPr>
        <p:spPr>
          <a:xfrm>
            <a:off x="321844" y="846253"/>
            <a:ext cx="8620627" cy="5333166"/>
          </a:xfrm>
        </p:spPr>
        <p:txBody>
          <a:bodyPr>
            <a:normAutofit/>
          </a:bodyPr>
          <a:lstStyle/>
          <a:p>
            <a:pPr marL="0" indent="0">
              <a:spcBef>
                <a:spcPts val="1200"/>
              </a:spcBef>
              <a:buNone/>
            </a:pPr>
            <a:r>
              <a:rPr kumimoji="1" lang="en-US" altLang="ja-JP" sz="2400" dirty="0"/>
              <a:t>1900</a:t>
            </a:r>
            <a:r>
              <a:rPr kumimoji="1" lang="ja-JP" altLang="en-US" sz="2400" dirty="0"/>
              <a:t>年頃：</a:t>
            </a:r>
            <a:r>
              <a:rPr kumimoji="1" lang="en-US" altLang="ja-JP" sz="2400" dirty="0"/>
              <a:t> </a:t>
            </a:r>
            <a:r>
              <a:rPr kumimoji="1" lang="ja-JP" altLang="en-US" sz="2400" b="1" dirty="0"/>
              <a:t>脳や神経系</a:t>
            </a:r>
            <a:r>
              <a:rPr kumimoji="1" lang="ja-JP" altLang="en-US" sz="2400" dirty="0"/>
              <a:t>は，</a:t>
            </a:r>
            <a:r>
              <a:rPr kumimoji="1" lang="ja-JP" altLang="en-US" sz="2400" b="1" u="sng" dirty="0"/>
              <a:t>ニューロンの集まり</a:t>
            </a:r>
            <a:r>
              <a:rPr kumimoji="1" lang="ja-JP" altLang="en-US" sz="2400" dirty="0"/>
              <a:t>と考えられるようになった．ニューロンが情報伝達を行うと分かってきた．</a:t>
            </a:r>
            <a:endParaRPr kumimoji="1" lang="en-US" altLang="ja-JP" sz="2400" dirty="0"/>
          </a:p>
          <a:p>
            <a:pPr marL="0" indent="0">
              <a:spcBef>
                <a:spcPts val="1200"/>
              </a:spcBef>
              <a:buNone/>
            </a:pPr>
            <a:endParaRPr kumimoji="1" lang="en-US" altLang="ja-JP" sz="2400" dirty="0"/>
          </a:p>
          <a:p>
            <a:pPr marL="0" indent="0">
              <a:spcBef>
                <a:spcPts val="1200"/>
              </a:spcBef>
              <a:buNone/>
            </a:pPr>
            <a:r>
              <a:rPr kumimoji="1" lang="en-US" altLang="ja-JP" sz="2400" dirty="0"/>
              <a:t>1980</a:t>
            </a:r>
            <a:r>
              <a:rPr kumimoji="1" lang="ja-JP" altLang="en-US" sz="2400" dirty="0"/>
              <a:t>年頃：生きた脳を対象とした測定が行われる、脳のどの領域がどのような機能を持つかを解明する</a:t>
            </a:r>
            <a:r>
              <a:rPr kumimoji="1" lang="ja-JP" altLang="en-US" sz="2400" b="1" u="sng" dirty="0"/>
              <a:t>脳機能マッピングが進んだ</a:t>
            </a:r>
            <a:r>
              <a:rPr kumimoji="1" lang="ja-JP" altLang="en-US" sz="2400" dirty="0"/>
              <a:t>．</a:t>
            </a:r>
            <a:endParaRPr lang="en-US" altLang="ja-JP" sz="2400" dirty="0"/>
          </a:p>
          <a:p>
            <a:pPr marL="0" indent="0">
              <a:spcBef>
                <a:spcPts val="1200"/>
              </a:spcBef>
              <a:buNone/>
            </a:pPr>
            <a:endParaRPr kumimoji="1" lang="en-US" altLang="ja-JP" sz="2400" dirty="0"/>
          </a:p>
          <a:p>
            <a:pPr marL="0" indent="0">
              <a:spcBef>
                <a:spcPts val="1200"/>
              </a:spcBef>
              <a:buNone/>
            </a:pPr>
            <a:r>
              <a:rPr lang="en-US" altLang="ja-JP" sz="2400" dirty="0"/>
              <a:t>2010</a:t>
            </a:r>
            <a:r>
              <a:rPr lang="ja-JP" altLang="en-US" sz="2400" dirty="0"/>
              <a:t>年頃：</a:t>
            </a:r>
            <a:r>
              <a:rPr lang="ja-JP" altLang="en-US" sz="2400" b="0" i="0" dirty="0">
                <a:solidFill>
                  <a:srgbClr val="374151"/>
                </a:solidFill>
                <a:effectLst/>
                <a:latin typeface="Söhne"/>
              </a:rPr>
              <a:t>脳</a:t>
            </a:r>
            <a:r>
              <a:rPr lang="ja-JP" altLang="en-US" sz="2400" dirty="0">
                <a:solidFill>
                  <a:srgbClr val="374151"/>
                </a:solidFill>
                <a:latin typeface="Söhne"/>
              </a:rPr>
              <a:t>の</a:t>
            </a:r>
            <a:r>
              <a:rPr lang="ja-JP" altLang="en-US" sz="2400" b="0" i="0" dirty="0">
                <a:solidFill>
                  <a:srgbClr val="374151"/>
                </a:solidFill>
                <a:effectLst/>
                <a:latin typeface="Söhne"/>
              </a:rPr>
              <a:t>異なる領域が連携して情報処理を行っていることが観察できるようになってきた</a:t>
            </a:r>
            <a:endParaRPr kumimoji="1" lang="ja-JP" altLang="en-US" sz="2400" dirty="0"/>
          </a:p>
        </p:txBody>
      </p:sp>
      <p:sp>
        <p:nvSpPr>
          <p:cNvPr id="4" name="スライド番号プレースホルダー 3">
            <a:extLst>
              <a:ext uri="{FF2B5EF4-FFF2-40B4-BE49-F238E27FC236}">
                <a16:creationId xmlns:a16="http://schemas.microsoft.com/office/drawing/2014/main" id="{FE719CD8-BADE-4ADC-8744-1B3CB7A95E7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35052F3A-C19E-2BA2-02F6-66B49ADD9F96}"/>
              </a:ext>
            </a:extLst>
          </p:cNvPr>
          <p:cNvSpPr txBox="1"/>
          <p:nvPr/>
        </p:nvSpPr>
        <p:spPr>
          <a:xfrm>
            <a:off x="406400" y="5891348"/>
            <a:ext cx="807085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脳の仕組みと機能</a:t>
            </a:r>
            <a:r>
              <a:rPr kumimoji="0" lang="ja-JP" altLang="en-US" sz="2400" b="0"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について</a:t>
            </a: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深い洞察</a:t>
            </a:r>
            <a:r>
              <a:rPr kumimoji="0" lang="ja-JP" altLang="en-US" sz="2400" b="0"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が得られるように</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35950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D733A-4349-4430-B7E1-17F2397DF2AB}"/>
              </a:ext>
            </a:extLst>
          </p:cNvPr>
          <p:cNvSpPr>
            <a:spLocks noGrp="1"/>
          </p:cNvSpPr>
          <p:nvPr>
            <p:ph type="title"/>
          </p:nvPr>
        </p:nvSpPr>
        <p:spPr/>
        <p:txBody>
          <a:bodyPr>
            <a:normAutofit fontScale="90000"/>
          </a:bodyPr>
          <a:lstStyle/>
          <a:p>
            <a:r>
              <a:rPr lang="ja-JP" altLang="en-US" dirty="0"/>
              <a:t>脳のニューロン</a:t>
            </a:r>
            <a:endParaRPr kumimoji="1" lang="ja-JP" altLang="en-US" dirty="0"/>
          </a:p>
        </p:txBody>
      </p:sp>
      <p:sp>
        <p:nvSpPr>
          <p:cNvPr id="4" name="スライド番号プレースホルダー 3">
            <a:extLst>
              <a:ext uri="{FF2B5EF4-FFF2-40B4-BE49-F238E27FC236}">
                <a16:creationId xmlns:a16="http://schemas.microsoft.com/office/drawing/2014/main" id="{221820CB-98AC-46FC-A770-A2560861E6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15" name="コンテンツ プレースホルダー 2">
            <a:extLst>
              <a:ext uri="{FF2B5EF4-FFF2-40B4-BE49-F238E27FC236}">
                <a16:creationId xmlns:a16="http://schemas.microsoft.com/office/drawing/2014/main" id="{F52D4B60-8530-731F-DB82-7FED9E815A49}"/>
              </a:ext>
            </a:extLst>
          </p:cNvPr>
          <p:cNvSpPr txBox="1">
            <a:spLocks/>
          </p:cNvSpPr>
          <p:nvPr/>
        </p:nvSpPr>
        <p:spPr>
          <a:xfrm>
            <a:off x="634236" y="1524834"/>
            <a:ext cx="4352386"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カタツムリ</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11,000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ロブスター</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100,000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アリ</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250,000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カエル</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16,000,000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ハツカネズミ</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71,000,000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タコ</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500,000,000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ネコ</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760,000,000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1"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ヒト</a:t>
            </a:r>
            <a:r>
              <a:rPr kumimoji="1" lang="en-US" altLang="ja-JP" sz="2000" b="1"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86,000,000,000</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アフリカゾウ</a:t>
            </a:r>
            <a:r>
              <a:rPr kumimoji="1" lang="en-US" altLang="ja-JP"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	257,000,000,000</a:t>
            </a:r>
            <a:endParaRPr kumimoji="1" lang="ja-JP" altLang="en-US" sz="20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endParaRPr>
          </a:p>
        </p:txBody>
      </p:sp>
      <p:sp>
        <p:nvSpPr>
          <p:cNvPr id="5" name="タイトル 1">
            <a:extLst>
              <a:ext uri="{FF2B5EF4-FFF2-40B4-BE49-F238E27FC236}">
                <a16:creationId xmlns:a16="http://schemas.microsoft.com/office/drawing/2014/main" id="{DC736E8E-4AD6-7816-232C-97153770C3B1}"/>
              </a:ext>
            </a:extLst>
          </p:cNvPr>
          <p:cNvSpPr txBox="1">
            <a:spLocks/>
          </p:cNvSpPr>
          <p:nvPr/>
        </p:nvSpPr>
        <p:spPr>
          <a:xfrm>
            <a:off x="525379" y="994651"/>
            <a:ext cx="4364692" cy="46986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Abadi" panose="020B0604020202020204" pitchFamily="34" charset="0"/>
                <a:ea typeface="メイリオ" panose="020B0604030504040204" pitchFamily="50" charset="-128"/>
                <a:cs typeface="Segoe UI" panose="020B0502040204020203" pitchFamily="34" charset="0"/>
              </a:rPr>
              <a:t>生物のニューロンの数（推定値）</a:t>
            </a:r>
          </a:p>
        </p:txBody>
      </p:sp>
      <p:sp>
        <p:nvSpPr>
          <p:cNvPr id="7" name="テキスト ボックス 6">
            <a:extLst>
              <a:ext uri="{FF2B5EF4-FFF2-40B4-BE49-F238E27FC236}">
                <a16:creationId xmlns:a16="http://schemas.microsoft.com/office/drawing/2014/main" id="{F43E1E3D-BD1E-7F48-1490-8F818582A538}"/>
              </a:ext>
            </a:extLst>
          </p:cNvPr>
          <p:cNvSpPr txBox="1"/>
          <p:nvPr/>
        </p:nvSpPr>
        <p:spPr>
          <a:xfrm>
            <a:off x="153365" y="5371205"/>
            <a:ext cx="452088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Wikipeida</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の記事：</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https://ja.wikipedia.org/wiki/%E5%8B%95%E7%89%A9%E3%81%AE%E3%83%8B%E3%83%A5%E3%83%BC%E3%83%AD%E3%83%B3%E3%81%AE%E6%95%B0%E3%81%AE%E4%B8%80%E8%A6%A7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より</a:t>
            </a:r>
          </a:p>
        </p:txBody>
      </p:sp>
      <p:sp>
        <p:nvSpPr>
          <p:cNvPr id="9" name="コンテンツ プレースホルダー 8">
            <a:extLst>
              <a:ext uri="{FF2B5EF4-FFF2-40B4-BE49-F238E27FC236}">
                <a16:creationId xmlns:a16="http://schemas.microsoft.com/office/drawing/2014/main" id="{7BDE9043-BCAE-DA35-28D0-CC585FFC9321}"/>
              </a:ext>
            </a:extLst>
          </p:cNvPr>
          <p:cNvSpPr>
            <a:spLocks noGrp="1"/>
          </p:cNvSpPr>
          <p:nvPr>
            <p:ph idx="1"/>
          </p:nvPr>
        </p:nvSpPr>
        <p:spPr>
          <a:xfrm>
            <a:off x="5047092" y="1000407"/>
            <a:ext cx="3988898" cy="5333166"/>
          </a:xfrm>
        </p:spPr>
        <p:txBody>
          <a:bodyPr/>
          <a:lstStyle/>
          <a:p>
            <a:pPr>
              <a:spcBef>
                <a:spcPts val="1200"/>
              </a:spcBef>
            </a:pPr>
            <a:r>
              <a:rPr lang="ja-JP" altLang="en-US" b="0" i="0" dirty="0">
                <a:solidFill>
                  <a:srgbClr val="374151"/>
                </a:solidFill>
                <a:effectLst/>
                <a:latin typeface="Söhne"/>
              </a:rPr>
              <a:t>生物の脳は</a:t>
            </a:r>
            <a:r>
              <a:rPr lang="ja-JP" altLang="en-US" b="1" i="0" dirty="0">
                <a:solidFill>
                  <a:srgbClr val="374151"/>
                </a:solidFill>
                <a:effectLst/>
                <a:latin typeface="Söhne"/>
              </a:rPr>
              <a:t>非常に多くのニューロン</a:t>
            </a:r>
            <a:r>
              <a:rPr lang="ja-JP" altLang="en-US" b="0" i="0" dirty="0">
                <a:solidFill>
                  <a:srgbClr val="374151"/>
                </a:solidFill>
                <a:effectLst/>
                <a:latin typeface="Söhne"/>
              </a:rPr>
              <a:t>から成り立つ</a:t>
            </a:r>
            <a:endParaRPr lang="en-US" altLang="ja-JP" b="0" i="0" dirty="0">
              <a:solidFill>
                <a:srgbClr val="374151"/>
              </a:solidFill>
              <a:effectLst/>
              <a:latin typeface="Söhne"/>
            </a:endParaRPr>
          </a:p>
          <a:p>
            <a:pPr>
              <a:spcBef>
                <a:spcPts val="1200"/>
              </a:spcBef>
            </a:pPr>
            <a:r>
              <a:rPr lang="ja-JP" altLang="en-US" b="0" i="0" dirty="0">
                <a:solidFill>
                  <a:srgbClr val="374151"/>
                </a:solidFill>
                <a:effectLst/>
                <a:latin typeface="Söhne"/>
              </a:rPr>
              <a:t>人間の脳には</a:t>
            </a:r>
            <a:r>
              <a:rPr lang="ja-JP" altLang="en-US" b="1" i="0" dirty="0">
                <a:solidFill>
                  <a:srgbClr val="374151"/>
                </a:solidFill>
                <a:effectLst/>
                <a:latin typeface="Söhne"/>
              </a:rPr>
              <a:t>約</a:t>
            </a:r>
            <a:r>
              <a:rPr lang="en-US" altLang="ja-JP" b="1" i="0" dirty="0">
                <a:solidFill>
                  <a:srgbClr val="374151"/>
                </a:solidFill>
                <a:effectLst/>
                <a:latin typeface="Söhne"/>
              </a:rPr>
              <a:t>860</a:t>
            </a:r>
            <a:r>
              <a:rPr lang="ja-JP" altLang="en-US" b="1" i="0" dirty="0">
                <a:solidFill>
                  <a:srgbClr val="374151"/>
                </a:solidFill>
                <a:effectLst/>
                <a:latin typeface="Söhne"/>
              </a:rPr>
              <a:t>億個</a:t>
            </a:r>
            <a:r>
              <a:rPr lang="ja-JP" altLang="en-US" b="0" i="0" dirty="0">
                <a:solidFill>
                  <a:srgbClr val="374151"/>
                </a:solidFill>
                <a:effectLst/>
                <a:latin typeface="Söhne"/>
              </a:rPr>
              <a:t>のニューロンが存在</a:t>
            </a:r>
            <a:endParaRPr lang="en-US" altLang="ja-JP" b="0" i="0" dirty="0">
              <a:solidFill>
                <a:srgbClr val="374151"/>
              </a:solidFill>
              <a:effectLst/>
              <a:latin typeface="Söhne"/>
            </a:endParaRPr>
          </a:p>
          <a:p>
            <a:pPr>
              <a:spcBef>
                <a:spcPts val="1200"/>
              </a:spcBef>
            </a:pPr>
            <a:r>
              <a:rPr lang="ja-JP" altLang="en-US" i="1" dirty="0">
                <a:solidFill>
                  <a:srgbClr val="374151"/>
                </a:solidFill>
                <a:latin typeface="Söhne"/>
              </a:rPr>
              <a:t>複雑なネットワークを形成</a:t>
            </a:r>
            <a:endParaRPr lang="en-US" altLang="ja-JP" b="0" i="1" dirty="0">
              <a:solidFill>
                <a:srgbClr val="374151"/>
              </a:solidFill>
              <a:effectLst/>
              <a:latin typeface="Söhne"/>
            </a:endParaRPr>
          </a:p>
        </p:txBody>
      </p:sp>
    </p:spTree>
    <p:extLst>
      <p:ext uri="{BB962C8B-B14F-4D97-AF65-F5344CB8AC3E}">
        <p14:creationId xmlns:p14="http://schemas.microsoft.com/office/powerpoint/2010/main" val="854039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0E9FF-BBB0-4B65-A7C1-B9DEB65393F4}"/>
              </a:ext>
            </a:extLst>
          </p:cNvPr>
          <p:cNvSpPr>
            <a:spLocks noGrp="1"/>
          </p:cNvSpPr>
          <p:nvPr>
            <p:ph type="title"/>
          </p:nvPr>
        </p:nvSpPr>
        <p:spPr/>
        <p:txBody>
          <a:bodyPr>
            <a:normAutofit fontScale="90000"/>
          </a:bodyPr>
          <a:lstStyle/>
          <a:p>
            <a:r>
              <a:rPr kumimoji="1" lang="ja-JP" altLang="en-US" dirty="0"/>
              <a:t>ニューラルネットワークの歴史</a:t>
            </a:r>
          </a:p>
        </p:txBody>
      </p:sp>
      <p:sp>
        <p:nvSpPr>
          <p:cNvPr id="3" name="コンテンツ プレースホルダー 2">
            <a:extLst>
              <a:ext uri="{FF2B5EF4-FFF2-40B4-BE49-F238E27FC236}">
                <a16:creationId xmlns:a16="http://schemas.microsoft.com/office/drawing/2014/main" id="{3A7003E6-EBB1-4BF6-B2EE-DF5615FA75A7}"/>
              </a:ext>
            </a:extLst>
          </p:cNvPr>
          <p:cNvSpPr>
            <a:spLocks noGrp="1"/>
          </p:cNvSpPr>
          <p:nvPr>
            <p:ph idx="1"/>
          </p:nvPr>
        </p:nvSpPr>
        <p:spPr/>
        <p:txBody>
          <a:bodyPr>
            <a:normAutofit fontScale="92500"/>
          </a:bodyPr>
          <a:lstStyle/>
          <a:p>
            <a:pPr marL="0" indent="0">
              <a:buNone/>
            </a:pPr>
            <a:r>
              <a:rPr kumimoji="1" lang="en-US" altLang="ja-JP" dirty="0"/>
              <a:t>1940</a:t>
            </a:r>
            <a:r>
              <a:rPr kumimoji="1" lang="ja-JP" altLang="en-US" dirty="0"/>
              <a:t>年代：</a:t>
            </a:r>
            <a:r>
              <a:rPr kumimoji="1" lang="en-US" altLang="ja-JP" dirty="0"/>
              <a:t> </a:t>
            </a:r>
            <a:r>
              <a:rPr kumimoji="1" lang="ja-JP" altLang="en-US" dirty="0"/>
              <a:t>ニューラルネットワークの誕生</a:t>
            </a:r>
            <a:endParaRPr kumimoji="1" lang="en-US" altLang="ja-JP" dirty="0"/>
          </a:p>
          <a:p>
            <a:pPr marL="0" indent="0">
              <a:buNone/>
            </a:pPr>
            <a:endParaRPr lang="en-US" altLang="ja-JP" dirty="0"/>
          </a:p>
          <a:p>
            <a:pPr marL="0" indent="0">
              <a:buNone/>
            </a:pPr>
            <a:r>
              <a:rPr kumimoji="1" lang="en-US" altLang="ja-JP" dirty="0"/>
              <a:t>1980</a:t>
            </a:r>
            <a:r>
              <a:rPr kumimoji="1" lang="ja-JP" altLang="en-US" dirty="0"/>
              <a:t>年代：</a:t>
            </a:r>
            <a:r>
              <a:rPr kumimoji="1" lang="en-US" altLang="ja-JP" dirty="0"/>
              <a:t> </a:t>
            </a:r>
            <a:r>
              <a:rPr kumimoji="1" lang="ja-JP" altLang="en-US" dirty="0"/>
              <a:t>バックプロパゲーション，ボルツマンマ　</a:t>
            </a:r>
            <a:endParaRPr kumimoji="1" lang="en-US" altLang="ja-JP" dirty="0"/>
          </a:p>
          <a:p>
            <a:pPr marL="0" indent="0">
              <a:buNone/>
            </a:pPr>
            <a:r>
              <a:rPr lang="ja-JP" altLang="en-US" dirty="0"/>
              <a:t>　　　　　</a:t>
            </a:r>
            <a:r>
              <a:rPr kumimoji="1" lang="ja-JP" altLang="en-US" dirty="0"/>
              <a:t>シン（</a:t>
            </a:r>
            <a:r>
              <a:rPr lang="ja-JP" altLang="en-US" dirty="0"/>
              <a:t>機械</a:t>
            </a:r>
            <a:r>
              <a:rPr kumimoji="1" lang="ja-JP" altLang="en-US" dirty="0"/>
              <a:t>学習の基本的な仕組み）</a:t>
            </a:r>
            <a:endParaRPr kumimoji="1" lang="en-US" altLang="ja-JP" dirty="0"/>
          </a:p>
          <a:p>
            <a:pPr marL="0" indent="0">
              <a:buNone/>
            </a:pPr>
            <a:endParaRPr lang="en-US" altLang="ja-JP" dirty="0"/>
          </a:p>
          <a:p>
            <a:pPr marL="0" indent="0">
              <a:buNone/>
            </a:pPr>
            <a:r>
              <a:rPr kumimoji="1" lang="en-US" altLang="ja-JP" dirty="0"/>
              <a:t>2010</a:t>
            </a:r>
            <a:r>
              <a:rPr kumimoji="1" lang="ja-JP" altLang="en-US" dirty="0"/>
              <a:t>年代：</a:t>
            </a:r>
            <a:r>
              <a:rPr kumimoji="1" lang="en-US" altLang="ja-JP" dirty="0"/>
              <a:t> </a:t>
            </a:r>
            <a:r>
              <a:rPr kumimoji="1" lang="ja-JP" altLang="en-US" dirty="0"/>
              <a:t>多層化，正規化，</a:t>
            </a:r>
            <a:r>
              <a:rPr kumimoji="1" lang="en-US" altLang="ja-JP" dirty="0" err="1"/>
              <a:t>ReLU</a:t>
            </a:r>
            <a:r>
              <a:rPr kumimoji="1" lang="ja-JP" altLang="en-US" dirty="0"/>
              <a:t>，ドロップアウト　　</a:t>
            </a:r>
            <a:endParaRPr kumimoji="1" lang="en-US" altLang="ja-JP" dirty="0"/>
          </a:p>
          <a:p>
            <a:pPr marL="0" indent="0">
              <a:buNone/>
            </a:pPr>
            <a:r>
              <a:rPr lang="ja-JP" altLang="en-US" dirty="0"/>
              <a:t>　　　　　</a:t>
            </a:r>
            <a:r>
              <a:rPr kumimoji="1" lang="ja-JP" altLang="en-US" dirty="0"/>
              <a:t>など，ニューラルネットワークの新技術</a:t>
            </a:r>
            <a:endParaRPr kumimoji="1" lang="en-US" altLang="ja-JP" dirty="0"/>
          </a:p>
          <a:p>
            <a:pPr marL="0" indent="0">
              <a:buNone/>
            </a:pPr>
            <a:r>
              <a:rPr lang="ja-JP" altLang="en-US" dirty="0"/>
              <a:t>　　　　　</a:t>
            </a:r>
            <a:endParaRPr kumimoji="1" lang="en-US" altLang="ja-JP" dirty="0"/>
          </a:p>
          <a:p>
            <a:pPr marL="0" indent="0">
              <a:buNone/>
            </a:pPr>
            <a:r>
              <a:rPr lang="ja-JP" altLang="en-US" dirty="0"/>
              <a:t>　　　　</a:t>
            </a:r>
            <a:r>
              <a:rPr kumimoji="1" lang="ja-JP" altLang="en-US" dirty="0"/>
              <a:t>（機械学習の</a:t>
            </a:r>
            <a:r>
              <a:rPr lang="ja-JP" altLang="en-US" dirty="0"/>
              <a:t>問題</a:t>
            </a:r>
            <a:r>
              <a:rPr kumimoji="1" lang="ja-JP" altLang="en-US" dirty="0"/>
              <a:t>である勾配消失や過学習</a:t>
            </a:r>
            <a:endParaRPr kumimoji="1" lang="en-US" altLang="ja-JP" dirty="0"/>
          </a:p>
          <a:p>
            <a:pPr marL="0" indent="0">
              <a:buNone/>
            </a:pPr>
            <a:r>
              <a:rPr lang="ja-JP" altLang="en-US" dirty="0"/>
              <a:t>　　　　　</a:t>
            </a:r>
            <a:r>
              <a:rPr kumimoji="1" lang="ja-JP" altLang="en-US" dirty="0"/>
              <a:t>の緩和</a:t>
            </a:r>
            <a:r>
              <a:rPr lang="ja-JP" altLang="en-US" dirty="0"/>
              <a:t>）</a:t>
            </a:r>
            <a:endParaRPr kumimoji="1" lang="ja-JP" altLang="en-US" dirty="0"/>
          </a:p>
        </p:txBody>
      </p:sp>
      <p:sp>
        <p:nvSpPr>
          <p:cNvPr id="4" name="スライド番号プレースホルダー 3">
            <a:extLst>
              <a:ext uri="{FF2B5EF4-FFF2-40B4-BE49-F238E27FC236}">
                <a16:creationId xmlns:a16="http://schemas.microsoft.com/office/drawing/2014/main" id="{F7D0EFC4-720C-4963-8AFF-726A6C524B61}"/>
              </a:ext>
            </a:extLst>
          </p:cNvPr>
          <p:cNvSpPr>
            <a:spLocks noGrp="1"/>
          </p:cNvSpPr>
          <p:nvPr>
            <p:ph type="sldNum" sz="quarter" idx="12"/>
          </p:nvPr>
        </p:nvSpPr>
        <p:spPr/>
        <p:txBody>
          <a:bodyPr/>
          <a:lstStyle/>
          <a:p>
            <a:fld id="{E205D82C-95A1-431E-8E38-AA614A14CDCF}" type="slidenum">
              <a:rPr kumimoji="1" lang="ja-JP" altLang="en-US" smtClean="0"/>
              <a:t>43</a:t>
            </a:fld>
            <a:endParaRPr kumimoji="1" lang="ja-JP" altLang="en-US"/>
          </a:p>
        </p:txBody>
      </p:sp>
    </p:spTree>
    <p:extLst>
      <p:ext uri="{BB962C8B-B14F-4D97-AF65-F5344CB8AC3E}">
        <p14:creationId xmlns:p14="http://schemas.microsoft.com/office/powerpoint/2010/main" val="2069857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D733A-4349-4430-B7E1-17F2397DF2AB}"/>
              </a:ext>
            </a:extLst>
          </p:cNvPr>
          <p:cNvSpPr>
            <a:spLocks noGrp="1"/>
          </p:cNvSpPr>
          <p:nvPr>
            <p:ph type="title"/>
          </p:nvPr>
        </p:nvSpPr>
        <p:spPr>
          <a:xfrm>
            <a:off x="321845" y="175028"/>
            <a:ext cx="7888705" cy="796845"/>
          </a:xfrm>
        </p:spPr>
        <p:txBody>
          <a:bodyPr>
            <a:normAutofit fontScale="90000"/>
          </a:bodyPr>
          <a:lstStyle/>
          <a:p>
            <a:r>
              <a:rPr lang="ja-JP" altLang="en-US" dirty="0"/>
              <a:t>コンピュータの進展とニューラルネットワーク進展</a:t>
            </a:r>
            <a:endParaRPr kumimoji="1" lang="ja-JP" altLang="en-US" dirty="0"/>
          </a:p>
        </p:txBody>
      </p:sp>
      <p:sp>
        <p:nvSpPr>
          <p:cNvPr id="4" name="スライド番号プレースホルダー 3">
            <a:extLst>
              <a:ext uri="{FF2B5EF4-FFF2-40B4-BE49-F238E27FC236}">
                <a16:creationId xmlns:a16="http://schemas.microsoft.com/office/drawing/2014/main" id="{221820CB-98AC-46FC-A770-A2560861E6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コンテンツ プレースホルダー 8">
            <a:extLst>
              <a:ext uri="{FF2B5EF4-FFF2-40B4-BE49-F238E27FC236}">
                <a16:creationId xmlns:a16="http://schemas.microsoft.com/office/drawing/2014/main" id="{7BDE9043-BCAE-DA35-28D0-CC585FFC9321}"/>
              </a:ext>
            </a:extLst>
          </p:cNvPr>
          <p:cNvSpPr>
            <a:spLocks noGrp="1"/>
          </p:cNvSpPr>
          <p:nvPr>
            <p:ph idx="1"/>
          </p:nvPr>
        </p:nvSpPr>
        <p:spPr>
          <a:xfrm>
            <a:off x="4394260" y="1060449"/>
            <a:ext cx="4749740" cy="5661027"/>
          </a:xfrm>
        </p:spPr>
        <p:txBody>
          <a:bodyPr>
            <a:normAutofit/>
          </a:bodyPr>
          <a:lstStyle/>
          <a:p>
            <a:pPr marL="0" indent="0">
              <a:spcBef>
                <a:spcPts val="1200"/>
              </a:spcBef>
              <a:buNone/>
            </a:pPr>
            <a:r>
              <a:rPr lang="en-US" altLang="ja-JP" b="0" i="0" dirty="0">
                <a:solidFill>
                  <a:srgbClr val="374151"/>
                </a:solidFill>
                <a:effectLst/>
                <a:latin typeface="Söhne"/>
              </a:rPr>
              <a:t>【</a:t>
            </a:r>
            <a:r>
              <a:rPr lang="ja-JP" altLang="en-US" b="0" i="0" dirty="0">
                <a:solidFill>
                  <a:srgbClr val="374151"/>
                </a:solidFill>
                <a:effectLst/>
                <a:latin typeface="Söhne"/>
              </a:rPr>
              <a:t>過去</a:t>
            </a:r>
            <a:r>
              <a:rPr lang="en-US" altLang="ja-JP" b="0" i="0" dirty="0">
                <a:solidFill>
                  <a:srgbClr val="374151"/>
                </a:solidFill>
                <a:effectLst/>
                <a:latin typeface="Söhne"/>
              </a:rPr>
              <a:t>】</a:t>
            </a:r>
          </a:p>
          <a:p>
            <a:pPr marL="0" indent="0">
              <a:spcBef>
                <a:spcPts val="1200"/>
              </a:spcBef>
              <a:buNone/>
            </a:pPr>
            <a:r>
              <a:rPr lang="ja-JP" altLang="en-US" b="0" i="0" dirty="0">
                <a:solidFill>
                  <a:srgbClr val="374151"/>
                </a:solidFill>
                <a:effectLst/>
                <a:latin typeface="Söhne"/>
              </a:rPr>
              <a:t>人間の脳の</a:t>
            </a:r>
            <a:r>
              <a:rPr lang="ja-JP" altLang="en-US" b="1" i="0" dirty="0">
                <a:solidFill>
                  <a:srgbClr val="374151"/>
                </a:solidFill>
                <a:effectLst/>
                <a:latin typeface="Söhne"/>
              </a:rPr>
              <a:t>約</a:t>
            </a:r>
            <a:r>
              <a:rPr lang="en-US" altLang="ja-JP" b="1" i="0" dirty="0">
                <a:solidFill>
                  <a:srgbClr val="374151"/>
                </a:solidFill>
                <a:effectLst/>
                <a:latin typeface="Söhne"/>
              </a:rPr>
              <a:t>860</a:t>
            </a:r>
            <a:r>
              <a:rPr lang="ja-JP" altLang="en-US" b="1" i="0" dirty="0">
                <a:solidFill>
                  <a:srgbClr val="374151"/>
                </a:solidFill>
                <a:effectLst/>
                <a:latin typeface="Söhne"/>
              </a:rPr>
              <a:t>億個</a:t>
            </a:r>
            <a:r>
              <a:rPr lang="ja-JP" altLang="en-US" b="0" i="0" dirty="0">
                <a:solidFill>
                  <a:srgbClr val="374151"/>
                </a:solidFill>
                <a:effectLst/>
                <a:latin typeface="Söhne"/>
              </a:rPr>
              <a:t>のニューロンを模倣することは不可能</a:t>
            </a:r>
            <a:endParaRPr lang="en-US" altLang="ja-JP" b="0" i="0" dirty="0">
              <a:solidFill>
                <a:srgbClr val="374151"/>
              </a:solidFill>
              <a:effectLst/>
              <a:latin typeface="Söhne"/>
            </a:endParaRPr>
          </a:p>
          <a:p>
            <a:pPr marL="0" indent="0">
              <a:spcBef>
                <a:spcPts val="1200"/>
              </a:spcBef>
              <a:buNone/>
            </a:pPr>
            <a:r>
              <a:rPr lang="en-US" altLang="ja-JP" dirty="0">
                <a:solidFill>
                  <a:srgbClr val="374151"/>
                </a:solidFill>
                <a:latin typeface="Söhne"/>
              </a:rPr>
              <a:t>【</a:t>
            </a:r>
            <a:r>
              <a:rPr lang="ja-JP" altLang="en-US" dirty="0">
                <a:solidFill>
                  <a:srgbClr val="374151"/>
                </a:solidFill>
                <a:latin typeface="Söhne"/>
              </a:rPr>
              <a:t>現状</a:t>
            </a:r>
            <a:r>
              <a:rPr lang="en-US" altLang="ja-JP" dirty="0">
                <a:solidFill>
                  <a:srgbClr val="374151"/>
                </a:solidFill>
                <a:latin typeface="Söhne"/>
              </a:rPr>
              <a:t>】</a:t>
            </a:r>
          </a:p>
          <a:p>
            <a:pPr marL="0" indent="0">
              <a:spcBef>
                <a:spcPts val="1200"/>
              </a:spcBef>
              <a:buNone/>
            </a:pPr>
            <a:r>
              <a:rPr lang="en-US" altLang="ja-JP" b="0" i="0" dirty="0">
                <a:solidFill>
                  <a:srgbClr val="374151"/>
                </a:solidFill>
                <a:effectLst/>
                <a:latin typeface="Söhne"/>
              </a:rPr>
              <a:t>GPU</a:t>
            </a:r>
            <a:r>
              <a:rPr lang="ja-JP" altLang="en-US" b="0" i="0" dirty="0">
                <a:solidFill>
                  <a:srgbClr val="374151"/>
                </a:solidFill>
                <a:effectLst/>
                <a:latin typeface="Söhne"/>
              </a:rPr>
              <a:t>，クラウドコンピューティングで</a:t>
            </a:r>
            <a:r>
              <a:rPr lang="ja-JP" altLang="en-US" b="1" i="0" dirty="0">
                <a:solidFill>
                  <a:srgbClr val="374151"/>
                </a:solidFill>
                <a:effectLst/>
                <a:latin typeface="Söhne"/>
              </a:rPr>
              <a:t>，コンピュータの性能向上が続く</a:t>
            </a:r>
            <a:endParaRPr lang="en-US" altLang="ja-JP" b="1" i="0" dirty="0">
              <a:solidFill>
                <a:srgbClr val="374151"/>
              </a:solidFill>
              <a:effectLst/>
              <a:latin typeface="Söhne"/>
            </a:endParaRPr>
          </a:p>
          <a:p>
            <a:pPr marL="0" indent="0">
              <a:spcBef>
                <a:spcPts val="1200"/>
              </a:spcBef>
              <a:buNone/>
            </a:pPr>
            <a:r>
              <a:rPr lang="en-US" altLang="ja-JP" dirty="0">
                <a:solidFill>
                  <a:srgbClr val="374151"/>
                </a:solidFill>
                <a:latin typeface="Söhne"/>
              </a:rPr>
              <a:t>【</a:t>
            </a:r>
            <a:r>
              <a:rPr lang="ja-JP" altLang="en-US" dirty="0">
                <a:solidFill>
                  <a:srgbClr val="374151"/>
                </a:solidFill>
                <a:latin typeface="Söhne"/>
              </a:rPr>
              <a:t>将来</a:t>
            </a:r>
            <a:r>
              <a:rPr lang="en-US" altLang="ja-JP" dirty="0">
                <a:solidFill>
                  <a:srgbClr val="374151"/>
                </a:solidFill>
                <a:latin typeface="Söhne"/>
              </a:rPr>
              <a:t>】</a:t>
            </a:r>
          </a:p>
          <a:p>
            <a:pPr marL="0" indent="0">
              <a:spcBef>
                <a:spcPts val="1200"/>
              </a:spcBef>
              <a:buNone/>
            </a:pPr>
            <a:r>
              <a:rPr lang="ja-JP" altLang="en-US" b="0" i="0" dirty="0">
                <a:solidFill>
                  <a:srgbClr val="374151"/>
                </a:solidFill>
                <a:effectLst/>
                <a:latin typeface="Söhne"/>
              </a:rPr>
              <a:t>生物の脳に近いニューラルネットワークの実現へ進む</a:t>
            </a:r>
            <a:endParaRPr lang="en-US" altLang="ja-JP" b="0" i="0" dirty="0">
              <a:solidFill>
                <a:srgbClr val="374151"/>
              </a:solidFill>
              <a:effectLst/>
              <a:latin typeface="Söhne"/>
            </a:endParaRPr>
          </a:p>
        </p:txBody>
      </p:sp>
      <p:sp>
        <p:nvSpPr>
          <p:cNvPr id="3" name="コンテンツ プレースホルダー 2">
            <a:extLst>
              <a:ext uri="{FF2B5EF4-FFF2-40B4-BE49-F238E27FC236}">
                <a16:creationId xmlns:a16="http://schemas.microsoft.com/office/drawing/2014/main" id="{5946BFE0-26EC-F9F4-1775-849F369E9C54}"/>
              </a:ext>
            </a:extLst>
          </p:cNvPr>
          <p:cNvSpPr txBox="1">
            <a:spLocks/>
          </p:cNvSpPr>
          <p:nvPr/>
        </p:nvSpPr>
        <p:spPr>
          <a:xfrm>
            <a:off x="69910" y="5355706"/>
            <a:ext cx="4114739" cy="13657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所説あります</a:t>
            </a:r>
            <a:endPar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2055</a:t>
            </a:r>
            <a:r>
              <a:rPr kumimoji="1" lang="ja-JP" altLang="en-US"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年ごろには，</a:t>
            </a:r>
            <a:r>
              <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860</a:t>
            </a:r>
            <a:r>
              <a:rPr kumimoji="1" lang="ja-JP" altLang="en-US"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憶を超えるかも？</a:t>
            </a:r>
          </a:p>
        </p:txBody>
      </p:sp>
      <p:graphicFrame>
        <p:nvGraphicFramePr>
          <p:cNvPr id="6" name="表 6">
            <a:extLst>
              <a:ext uri="{FF2B5EF4-FFF2-40B4-BE49-F238E27FC236}">
                <a16:creationId xmlns:a16="http://schemas.microsoft.com/office/drawing/2014/main" id="{B2789667-93DD-B4DE-7B7B-B9AD04A96B73}"/>
              </a:ext>
            </a:extLst>
          </p:cNvPr>
          <p:cNvGraphicFramePr>
            <a:graphicFrameLocks noGrp="1"/>
          </p:cNvGraphicFramePr>
          <p:nvPr/>
        </p:nvGraphicFramePr>
        <p:xfrm>
          <a:off x="0" y="1215482"/>
          <a:ext cx="4336093" cy="3962400"/>
        </p:xfrm>
        <a:graphic>
          <a:graphicData uri="http://schemas.openxmlformats.org/drawingml/2006/table">
            <a:tbl>
              <a:tblPr firstRow="1" bandRow="1">
                <a:tableStyleId>{5C22544A-7EE6-4342-B048-85BDC9FD1C3A}</a:tableStyleId>
              </a:tblPr>
              <a:tblGrid>
                <a:gridCol w="1324450">
                  <a:extLst>
                    <a:ext uri="{9D8B030D-6E8A-4147-A177-3AD203B41FA5}">
                      <a16:colId xmlns:a16="http://schemas.microsoft.com/office/drawing/2014/main" val="421181015"/>
                    </a:ext>
                  </a:extLst>
                </a:gridCol>
                <a:gridCol w="3011643">
                  <a:extLst>
                    <a:ext uri="{9D8B030D-6E8A-4147-A177-3AD203B41FA5}">
                      <a16:colId xmlns:a16="http://schemas.microsoft.com/office/drawing/2014/main" val="1052280707"/>
                    </a:ext>
                  </a:extLst>
                </a:gridCol>
              </a:tblGrid>
              <a:tr h="840764">
                <a:tc>
                  <a:txBody>
                    <a:bodyPr/>
                    <a:lstStyle/>
                    <a:p>
                      <a:r>
                        <a:rPr kumimoji="1" lang="ja-JP" altLang="en-US" sz="2800" dirty="0"/>
                        <a:t>年</a:t>
                      </a:r>
                    </a:p>
                  </a:txBody>
                  <a:tcPr/>
                </a:tc>
                <a:tc>
                  <a:txBody>
                    <a:bodyPr/>
                    <a:lstStyle/>
                    <a:p>
                      <a:r>
                        <a:rPr kumimoji="1" lang="ja-JP" altLang="en-US" sz="2800" dirty="0"/>
                        <a:t>コンピュータで扱えるニューロン数の規模</a:t>
                      </a:r>
                    </a:p>
                  </a:txBody>
                  <a:tcPr/>
                </a:tc>
                <a:extLst>
                  <a:ext uri="{0D108BD9-81ED-4DB2-BD59-A6C34878D82A}">
                    <a16:rowId xmlns:a16="http://schemas.microsoft.com/office/drawing/2014/main" val="1736030535"/>
                  </a:ext>
                </a:extLst>
              </a:tr>
              <a:tr h="340977">
                <a:tc>
                  <a:txBody>
                    <a:bodyPr/>
                    <a:lstStyle/>
                    <a:p>
                      <a:r>
                        <a:rPr kumimoji="1" lang="en-US" altLang="ja-JP" sz="2800" dirty="0"/>
                        <a:t>2010</a:t>
                      </a:r>
                      <a:r>
                        <a:rPr kumimoji="1" lang="ja-JP" altLang="en-US" sz="2800" dirty="0"/>
                        <a:t>年</a:t>
                      </a:r>
                    </a:p>
                  </a:txBody>
                  <a:tcPr/>
                </a:tc>
                <a:tc>
                  <a:txBody>
                    <a:bodyPr/>
                    <a:lstStyle/>
                    <a:p>
                      <a:r>
                        <a:rPr kumimoji="1" lang="en-US" altLang="ja-JP" sz="2800" dirty="0"/>
                        <a:t>100,000</a:t>
                      </a:r>
                      <a:r>
                        <a:rPr kumimoji="1" lang="ja-JP" altLang="en-US" sz="2800" dirty="0"/>
                        <a:t>個</a:t>
                      </a:r>
                    </a:p>
                  </a:txBody>
                  <a:tcPr/>
                </a:tc>
                <a:extLst>
                  <a:ext uri="{0D108BD9-81ED-4DB2-BD59-A6C34878D82A}">
                    <a16:rowId xmlns:a16="http://schemas.microsoft.com/office/drawing/2014/main" val="1256324349"/>
                  </a:ext>
                </a:extLst>
              </a:tr>
              <a:tr h="340977">
                <a:tc>
                  <a:txBody>
                    <a:bodyPr/>
                    <a:lstStyle/>
                    <a:p>
                      <a:r>
                        <a:rPr kumimoji="1" lang="en-US" altLang="ja-JP" sz="2800" dirty="0"/>
                        <a:t>2020</a:t>
                      </a:r>
                      <a:r>
                        <a:rPr kumimoji="1" lang="ja-JP" altLang="en-US" sz="2800" dirty="0"/>
                        <a:t>年</a:t>
                      </a:r>
                    </a:p>
                  </a:txBody>
                  <a:tcPr/>
                </a:tc>
                <a:tc>
                  <a:txBody>
                    <a:bodyPr/>
                    <a:lstStyle/>
                    <a:p>
                      <a:r>
                        <a:rPr kumimoji="1" lang="en-US" altLang="ja-JP" sz="2800" dirty="0"/>
                        <a:t>2,000,000</a:t>
                      </a:r>
                      <a:r>
                        <a:rPr kumimoji="1" lang="ja-JP" altLang="en-US" sz="2800" dirty="0"/>
                        <a:t>個</a:t>
                      </a:r>
                    </a:p>
                  </a:txBody>
                  <a:tcPr/>
                </a:tc>
                <a:extLst>
                  <a:ext uri="{0D108BD9-81ED-4DB2-BD59-A6C34878D82A}">
                    <a16:rowId xmlns:a16="http://schemas.microsoft.com/office/drawing/2014/main" val="3609261726"/>
                  </a:ext>
                </a:extLst>
              </a:tr>
              <a:tr h="340977">
                <a:tc>
                  <a:txBody>
                    <a:bodyPr/>
                    <a:lstStyle/>
                    <a:p>
                      <a:r>
                        <a:rPr kumimoji="1" lang="en-US" altLang="ja-JP" sz="2800" dirty="0"/>
                        <a:t>2030</a:t>
                      </a:r>
                      <a:r>
                        <a:rPr kumimoji="1" lang="ja-JP" altLang="en-US" sz="2800" dirty="0"/>
                        <a:t>年</a:t>
                      </a:r>
                    </a:p>
                  </a:txBody>
                  <a:tcPr/>
                </a:tc>
                <a:tc>
                  <a:txBody>
                    <a:bodyPr/>
                    <a:lstStyle/>
                    <a:p>
                      <a:r>
                        <a:rPr kumimoji="1" lang="en-US" altLang="ja-JP" sz="2800" dirty="0"/>
                        <a:t>50,000,000</a:t>
                      </a:r>
                      <a:r>
                        <a:rPr kumimoji="1" lang="ja-JP" altLang="en-US" sz="2800" dirty="0"/>
                        <a:t>個</a:t>
                      </a:r>
                    </a:p>
                  </a:txBody>
                  <a:tcPr/>
                </a:tc>
                <a:extLst>
                  <a:ext uri="{0D108BD9-81ED-4DB2-BD59-A6C34878D82A}">
                    <a16:rowId xmlns:a16="http://schemas.microsoft.com/office/drawing/2014/main" val="3703148945"/>
                  </a:ext>
                </a:extLst>
              </a:tr>
              <a:tr h="340977">
                <a:tc>
                  <a:txBody>
                    <a:bodyPr/>
                    <a:lstStyle/>
                    <a:p>
                      <a:r>
                        <a:rPr kumimoji="1" lang="en-US" altLang="ja-JP" sz="2800" dirty="0"/>
                        <a:t>2040</a:t>
                      </a:r>
                      <a:r>
                        <a:rPr kumimoji="1" lang="ja-JP" altLang="en-US" sz="2800" dirty="0"/>
                        <a:t>年</a:t>
                      </a:r>
                    </a:p>
                  </a:txBody>
                  <a:tcPr/>
                </a:tc>
                <a:tc>
                  <a:txBody>
                    <a:bodyPr/>
                    <a:lstStyle/>
                    <a:p>
                      <a:r>
                        <a:rPr kumimoji="1" lang="en-US" altLang="ja-JP" sz="2800" dirty="0"/>
                        <a:t>1,000,000,000</a:t>
                      </a:r>
                      <a:r>
                        <a:rPr kumimoji="1" lang="ja-JP" altLang="en-US" sz="2800" dirty="0"/>
                        <a:t>個</a:t>
                      </a:r>
                    </a:p>
                  </a:txBody>
                  <a:tcPr/>
                </a:tc>
                <a:extLst>
                  <a:ext uri="{0D108BD9-81ED-4DB2-BD59-A6C34878D82A}">
                    <a16:rowId xmlns:a16="http://schemas.microsoft.com/office/drawing/2014/main" val="434138320"/>
                  </a:ext>
                </a:extLst>
              </a:tr>
              <a:tr h="340977">
                <a:tc>
                  <a:txBody>
                    <a:bodyPr/>
                    <a:lstStyle/>
                    <a:p>
                      <a:r>
                        <a:rPr kumimoji="1" lang="en-US" altLang="ja-JP" sz="2800" dirty="0"/>
                        <a:t>2050</a:t>
                      </a:r>
                      <a:r>
                        <a:rPr kumimoji="1" lang="ja-JP" altLang="en-US" sz="2800" dirty="0"/>
                        <a:t>年</a:t>
                      </a:r>
                    </a:p>
                  </a:txBody>
                  <a:tcPr/>
                </a:tc>
                <a:tc>
                  <a:txBody>
                    <a:bodyPr/>
                    <a:lstStyle/>
                    <a:p>
                      <a:r>
                        <a:rPr kumimoji="1" lang="en-US" altLang="ja-JP" sz="2800" dirty="0"/>
                        <a:t>20,000,000,000</a:t>
                      </a:r>
                      <a:r>
                        <a:rPr kumimoji="1" lang="ja-JP" altLang="en-US" sz="2800" dirty="0"/>
                        <a:t>個</a:t>
                      </a:r>
                    </a:p>
                  </a:txBody>
                  <a:tcPr/>
                </a:tc>
                <a:extLst>
                  <a:ext uri="{0D108BD9-81ED-4DB2-BD59-A6C34878D82A}">
                    <a16:rowId xmlns:a16="http://schemas.microsoft.com/office/drawing/2014/main" val="3879692776"/>
                  </a:ext>
                </a:extLst>
              </a:tr>
            </a:tbl>
          </a:graphicData>
        </a:graphic>
      </p:graphicFrame>
    </p:spTree>
    <p:extLst>
      <p:ext uri="{BB962C8B-B14F-4D97-AF65-F5344CB8AC3E}">
        <p14:creationId xmlns:p14="http://schemas.microsoft.com/office/powerpoint/2010/main" val="2059643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1-4. </a:t>
            </a:r>
            <a:r>
              <a:rPr lang="ja-JP" altLang="en-US" sz="4500" dirty="0">
                <a:solidFill>
                  <a:schemeClr val="tx2"/>
                </a:solidFill>
              </a:rPr>
              <a:t>コンピュータを用いた問題解決，</a:t>
            </a:r>
            <a:r>
              <a:rPr lang="en-US" altLang="ja-JP" sz="4500" dirty="0">
                <a:solidFill>
                  <a:schemeClr val="tx2"/>
                </a:solidFill>
              </a:rPr>
              <a:t>Python</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effectLst/>
                <a:uLnTx/>
                <a:uFillTx/>
                <a:latin typeface="Arial" panose="020B0604020202020204" pitchFamily="34" charset="0"/>
                <a:ea typeface="メイリオ" panose="020B0604030504040204" pitchFamily="50" charset="-128"/>
                <a:cs typeface="+mn-cs"/>
              </a:rPr>
              <a:pPr marL="0" marR="0" lvl="0" indent="0" defTabSz="457200" rtl="0" eaLnBrk="1" fontAlgn="auto" latinLnBrk="0" hangingPunct="1">
                <a:lnSpc>
                  <a:spcPct val="90000"/>
                </a:lnSpc>
                <a:spcBef>
                  <a:spcPts val="0"/>
                </a:spcBef>
                <a:spcAft>
                  <a:spcPts val="600"/>
                </a:spcAft>
                <a:buClrTx/>
                <a:buSzTx/>
                <a:buFontTx/>
                <a:buNone/>
                <a:tabLst/>
                <a:defRPr/>
              </a:pPr>
              <a:t>45</a:t>
            </a:fld>
            <a:endParaRPr kumimoji="0" lang="ja-JP" altLang="en-US" sz="1800" b="0" i="0" u="none" strike="noStrike" kern="1200" cap="none" spc="0" normalizeH="0" baseline="0" noProof="0">
              <a:ln>
                <a:noFill/>
              </a:ln>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168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3" r="282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46</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rPr>
              <a:t>コンピュータ</a:t>
            </a:r>
            <a:r>
              <a:rPr lang="ja-JP" altLang="en-US" dirty="0"/>
              <a:t>は，</a:t>
            </a:r>
            <a:r>
              <a:rPr lang="ja-JP" altLang="en-US" b="1" dirty="0">
                <a:solidFill>
                  <a:srgbClr val="C00000"/>
                </a:solidFill>
              </a:rPr>
              <a:t>プログラム</a:t>
            </a:r>
            <a:r>
              <a:rPr lang="ja-JP" altLang="en-US" dirty="0"/>
              <a:t>に従って動作</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pPr>
              <a:lnSpc>
                <a:spcPct val="120000"/>
              </a:lnSpc>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コンピュータとプログラム</a:t>
            </a:r>
            <a:endParaRPr lang="ja-JP" altLang="en-US" dirty="0"/>
          </a:p>
        </p:txBody>
      </p:sp>
    </p:spTree>
    <p:extLst>
      <p:ext uri="{BB962C8B-B14F-4D97-AF65-F5344CB8AC3E}">
        <p14:creationId xmlns:p14="http://schemas.microsoft.com/office/powerpoint/2010/main" val="1760314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latin typeface="Segoe UI" panose="020B0502040204020203" pitchFamily="34" charset="0"/>
              </a:rPr>
              <a:t>プログラム</a:t>
            </a:r>
            <a:r>
              <a:rPr lang="ja-JP" altLang="en-US" dirty="0">
                <a:latin typeface="Segoe UI" panose="020B0502040204020203" pitchFamily="34" charset="0"/>
              </a:rPr>
              <a:t>を設計し作成するプロセス（プログラミング）は，</a:t>
            </a:r>
            <a:r>
              <a:rPr lang="ja-JP" altLang="en-US" b="1" dirty="0">
                <a:latin typeface="Segoe UI" panose="020B0502040204020203" pitchFamily="34" charset="0"/>
              </a:rPr>
              <a:t>創造的な活動</a:t>
            </a:r>
            <a:endParaRPr lang="en-US" altLang="ja-JP" b="1" dirty="0">
              <a:latin typeface="Segoe UI" panose="020B0502040204020203" pitchFamily="34" charset="0"/>
            </a:endParaRPr>
          </a:p>
          <a:p>
            <a:pPr>
              <a:lnSpc>
                <a:spcPct val="120000"/>
              </a:lnSpc>
              <a:spcBef>
                <a:spcPts val="1200"/>
              </a:spcBef>
            </a:pPr>
            <a:r>
              <a:rPr lang="ja-JP" altLang="en-US" b="1" u="sng" dirty="0">
                <a:latin typeface="Segoe UI" panose="020B0502040204020203" pitchFamily="34" charset="0"/>
              </a:rPr>
              <a:t>アイデアを形にできる</a:t>
            </a:r>
            <a:r>
              <a:rPr lang="ja-JP" altLang="en-US" dirty="0">
                <a:latin typeface="Segoe UI" panose="020B0502040204020203" pitchFamily="34" charset="0"/>
              </a:rPr>
              <a:t>ことが，</a:t>
            </a:r>
            <a:r>
              <a:rPr lang="ja-JP" altLang="en-US" b="1" dirty="0">
                <a:solidFill>
                  <a:srgbClr val="C00000"/>
                </a:solidFill>
                <a:latin typeface="Segoe UI" panose="020B0502040204020203" pitchFamily="34" charset="0"/>
              </a:rPr>
              <a:t>プログラミング</a:t>
            </a:r>
            <a:r>
              <a:rPr lang="ja-JP" altLang="en-US" dirty="0">
                <a:latin typeface="Segoe UI" panose="020B0502040204020203" pitchFamily="34" charset="0"/>
              </a:rPr>
              <a:t>の魅力</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a:t>
            </a:r>
            <a:endParaRPr lang="ja-JP" altLang="en-US" dirty="0"/>
          </a:p>
        </p:txBody>
      </p:sp>
    </p:spTree>
    <p:extLst>
      <p:ext uri="{BB962C8B-B14F-4D97-AF65-F5344CB8AC3E}">
        <p14:creationId xmlns:p14="http://schemas.microsoft.com/office/powerpoint/2010/main" val="3318130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7892" y="154913"/>
            <a:ext cx="6565106" cy="380405"/>
          </a:xfrm>
        </p:spPr>
        <p:txBody>
          <a:bodyPr>
            <a:normAutofit fontScale="90000"/>
          </a:bodyPr>
          <a:lstStyle/>
          <a:p>
            <a:pPr>
              <a:lnSpc>
                <a:spcPct val="120000"/>
              </a:lnSpc>
            </a:pPr>
            <a:r>
              <a:rPr kumimoji="1" lang="ja-JP" altLang="en-US" dirty="0">
                <a:latin typeface="Segoe UI" panose="020B0502040204020203" pitchFamily="34" charset="0"/>
                <a:ea typeface="メイリオ" panose="020B0604030504040204" pitchFamily="50" charset="-128"/>
                <a:cs typeface="Segoe UI" panose="020B0502040204020203" pitchFamily="34" charset="0"/>
              </a:rPr>
              <a:t>① プログラムとアプリケーション</a:t>
            </a:r>
          </a:p>
        </p:txBody>
      </p:sp>
      <p:sp>
        <p:nvSpPr>
          <p:cNvPr id="5" name="コンテンツ プレースホルダー 4"/>
          <p:cNvSpPr>
            <a:spLocks noGrp="1"/>
          </p:cNvSpPr>
          <p:nvPr>
            <p:ph idx="1"/>
          </p:nvPr>
        </p:nvSpPr>
        <p:spPr>
          <a:xfrm>
            <a:off x="539750" y="5499100"/>
            <a:ext cx="8162993" cy="1276350"/>
          </a:xfrm>
        </p:spPr>
        <p:txBody>
          <a:bodyPr>
            <a:normAutofit/>
          </a:bodyPr>
          <a:lstStyle/>
          <a:p>
            <a:pPr marL="0" indent="0">
              <a:lnSpc>
                <a:spcPct val="120000"/>
              </a:lnSpc>
              <a:buNone/>
            </a:pP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プログラム</a:t>
            </a:r>
            <a:r>
              <a:rPr lang="ja-JP" altLang="en-US" sz="2400" dirty="0">
                <a:latin typeface="Segoe UI" panose="020B0502040204020203" pitchFamily="34" charset="0"/>
              </a:rPr>
              <a:t>が動作し，</a:t>
            </a: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アプリケーション</a:t>
            </a:r>
            <a:r>
              <a:rPr lang="ja-JP" altLang="en-US" sz="2400" dirty="0">
                <a:latin typeface="Segoe UI" panose="020B0502040204020203" pitchFamily="34" charset="0"/>
                <a:ea typeface="メイリオ" panose="020B0604030504040204" pitchFamily="50" charset="-128"/>
                <a:cs typeface="Segoe UI" panose="020B0502040204020203" pitchFamily="34" charset="0"/>
              </a:rPr>
              <a:t>の機能を実現</a:t>
            </a:r>
            <a:endParaRPr lang="en-US" altLang="ja-JP" sz="24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0" name="正方形/長方形 19"/>
          <p:cNvSpPr/>
          <p:nvPr/>
        </p:nvSpPr>
        <p:spPr>
          <a:xfrm>
            <a:off x="6449220" y="3223308"/>
            <a:ext cx="1459079" cy="17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3" name="図 2">
            <a:extLst>
              <a:ext uri="{FF2B5EF4-FFF2-40B4-BE49-F238E27FC236}">
                <a16:creationId xmlns:a16="http://schemas.microsoft.com/office/drawing/2014/main" id="{BB76304A-C28A-4AA9-8E33-2062C438CBB0}"/>
              </a:ext>
            </a:extLst>
          </p:cNvPr>
          <p:cNvPicPr>
            <a:picLocks noChangeAspect="1"/>
          </p:cNvPicPr>
          <p:nvPr/>
        </p:nvPicPr>
        <p:blipFill>
          <a:blip r:embed="rId2"/>
          <a:stretch>
            <a:fillRect/>
          </a:stretch>
        </p:blipFill>
        <p:spPr>
          <a:xfrm>
            <a:off x="334892" y="1736983"/>
            <a:ext cx="3513112" cy="2078334"/>
          </a:xfrm>
          <a:prstGeom prst="rect">
            <a:avLst/>
          </a:prstGeom>
        </p:spPr>
      </p:pic>
      <p:sp>
        <p:nvSpPr>
          <p:cNvPr id="6" name="テキスト ボックス 5">
            <a:extLst>
              <a:ext uri="{FF2B5EF4-FFF2-40B4-BE49-F238E27FC236}">
                <a16:creationId xmlns:a16="http://schemas.microsoft.com/office/drawing/2014/main" id="{0F020AA2-EE2B-4EE9-B4E3-385754C02F2D}"/>
              </a:ext>
            </a:extLst>
          </p:cNvPr>
          <p:cNvSpPr txBox="1"/>
          <p:nvPr/>
        </p:nvSpPr>
        <p:spPr>
          <a:xfrm>
            <a:off x="1294018" y="4070498"/>
            <a:ext cx="20633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p>
        </p:txBody>
      </p:sp>
      <p:pic>
        <p:nvPicPr>
          <p:cNvPr id="7" name="図 6">
            <a:extLst>
              <a:ext uri="{FF2B5EF4-FFF2-40B4-BE49-F238E27FC236}">
                <a16:creationId xmlns:a16="http://schemas.microsoft.com/office/drawing/2014/main" id="{752B10B5-3FBD-4F07-B07F-5272775A0D57}"/>
              </a:ext>
            </a:extLst>
          </p:cNvPr>
          <p:cNvPicPr>
            <a:picLocks noChangeAspect="1"/>
          </p:cNvPicPr>
          <p:nvPr/>
        </p:nvPicPr>
        <p:blipFill>
          <a:blip r:embed="rId3"/>
          <a:stretch>
            <a:fillRect/>
          </a:stretch>
        </p:blipFill>
        <p:spPr>
          <a:xfrm>
            <a:off x="4841646" y="1047982"/>
            <a:ext cx="3707584" cy="3002669"/>
          </a:xfrm>
          <a:prstGeom prst="rect">
            <a:avLst/>
          </a:prstGeom>
        </p:spPr>
      </p:pic>
      <p:sp>
        <p:nvSpPr>
          <p:cNvPr id="9" name="テキスト ボックス 8">
            <a:extLst>
              <a:ext uri="{FF2B5EF4-FFF2-40B4-BE49-F238E27FC236}">
                <a16:creationId xmlns:a16="http://schemas.microsoft.com/office/drawing/2014/main" id="{6AB8193F-E161-4015-BEE8-44E8CDA2FB72}"/>
              </a:ext>
            </a:extLst>
          </p:cNvPr>
          <p:cNvSpPr txBox="1"/>
          <p:nvPr/>
        </p:nvSpPr>
        <p:spPr>
          <a:xfrm>
            <a:off x="4602557" y="4255164"/>
            <a:ext cx="418576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ワープロ</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（マイクロソフト・ワード）</a:t>
            </a:r>
          </a:p>
        </p:txBody>
      </p:sp>
    </p:spTree>
    <p:extLst>
      <p:ext uri="{BB962C8B-B14F-4D97-AF65-F5344CB8AC3E}">
        <p14:creationId xmlns:p14="http://schemas.microsoft.com/office/powerpoint/2010/main" val="2052951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8461208" cy="884692"/>
          </a:xfrm>
        </p:spPr>
        <p:txBody>
          <a:bodyPr>
            <a:normAutofit fontScale="90000"/>
          </a:bodyPr>
          <a:lstStyle/>
          <a:p>
            <a:r>
              <a:rPr kumimoji="1" lang="ja-JP" altLang="en-US" dirty="0"/>
              <a:t>② プログラムは，コンピュータの動作をコントロール</a:t>
            </a:r>
          </a:p>
        </p:txBody>
      </p:sp>
      <p:pic>
        <p:nvPicPr>
          <p:cNvPr id="6" name="コンテンツ プレースホルダー 5">
            <a:extLst>
              <a:ext uri="{FF2B5EF4-FFF2-40B4-BE49-F238E27FC236}">
                <a16:creationId xmlns:a16="http://schemas.microsoft.com/office/drawing/2014/main" id="{66B5F763-05FE-4EAA-891B-DA257D47F2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87" y="1113694"/>
            <a:ext cx="5007232" cy="3438702"/>
          </a:xfrm>
        </p:spPr>
      </p:pic>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BACAC3E-37B4-44A5-8E2F-31F406C6372C}"/>
              </a:ext>
            </a:extLst>
          </p:cNvPr>
          <p:cNvSpPr txBox="1"/>
          <p:nvPr/>
        </p:nvSpPr>
        <p:spPr>
          <a:xfrm>
            <a:off x="5329123" y="1678883"/>
            <a:ext cx="382508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言語を使って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を作成．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システムを構築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4">
            <a:extLst>
              <a:ext uri="{FF2B5EF4-FFF2-40B4-BE49-F238E27FC236}">
                <a16:creationId xmlns:a16="http://schemas.microsoft.com/office/drawing/2014/main" id="{7576B7D8-EC38-F880-4654-A1E559ADFE81}"/>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の動作を細かくコントール</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52799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1-1. </a:t>
            </a:r>
            <a:r>
              <a:rPr lang="ja-JP" altLang="en-US" sz="4500" dirty="0">
                <a:solidFill>
                  <a:schemeClr val="tx2"/>
                </a:solidFill>
              </a:rPr>
              <a:t>人工知能の応用分野</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effectLst/>
                <a:uLnTx/>
                <a:uFillTx/>
                <a:latin typeface="Arial" panose="020B0604020202020204" pitchFamily="34" charset="0"/>
                <a:ea typeface="メイリオ" panose="020B0604030504040204" pitchFamily="50" charset="-128"/>
                <a:cs typeface="+mn-cs"/>
              </a:rPr>
              <a:pPr marL="0" marR="0" lvl="0" indent="0" defTabSz="457200" rtl="0" eaLnBrk="1" fontAlgn="auto" latinLnBrk="0" hangingPunct="1">
                <a:lnSpc>
                  <a:spcPct val="90000"/>
                </a:lnSpc>
                <a:spcBef>
                  <a:spcPts val="0"/>
                </a:spcBef>
                <a:spcAft>
                  <a:spcPts val="600"/>
                </a:spcAft>
                <a:buClrTx/>
                <a:buSzTx/>
                <a:buFontTx/>
                <a:buNone/>
                <a:tabLst/>
                <a:defRPr/>
              </a:pPr>
              <a:t>5</a:t>
            </a:fld>
            <a:endParaRPr kumimoji="0" lang="ja-JP" altLang="en-US" sz="1800" b="0" i="0" u="none" strike="noStrike" kern="1200" cap="none" spc="0" normalizeH="0" baseline="0" noProof="0">
              <a:ln>
                <a:noFill/>
              </a:ln>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58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7818855" cy="994015"/>
          </a:xfrm>
        </p:spPr>
        <p:txBody>
          <a:bodyPr>
            <a:normAutofit/>
          </a:bodyPr>
          <a:lstStyle/>
          <a:p>
            <a:r>
              <a:rPr lang="ja-JP" altLang="en-US" sz="2900" dirty="0"/>
              <a:t>③ プログラムは，</a:t>
            </a:r>
            <a:r>
              <a:rPr kumimoji="1" lang="ja-JP" altLang="en-US" sz="2900" dirty="0"/>
              <a:t>コンピュータ間の連携にも役立つ</a:t>
            </a:r>
          </a:p>
        </p:txBody>
      </p:sp>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1" name="テキスト ボックス 27">
            <a:extLst>
              <a:ext uri="{FF2B5EF4-FFF2-40B4-BE49-F238E27FC236}">
                <a16:creationId xmlns:a16="http://schemas.microsoft.com/office/drawing/2014/main" id="{2458F1AF-E419-4B8F-9B70-BEA83F433FB5}"/>
              </a:ext>
            </a:extLst>
          </p:cNvPr>
          <p:cNvSpPr txBox="1">
            <a:spLocks noChangeArrowheads="1"/>
          </p:cNvSpPr>
          <p:nvPr/>
        </p:nvSpPr>
        <p:spPr bwMode="auto">
          <a:xfrm>
            <a:off x="29863" y="2121668"/>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35" name="Rectangle 30">
            <a:extLst>
              <a:ext uri="{FF2B5EF4-FFF2-40B4-BE49-F238E27FC236}">
                <a16:creationId xmlns:a16="http://schemas.microsoft.com/office/drawing/2014/main" id="{8515C27C-3A31-4F50-9CC3-6644A673EAE6}"/>
              </a:ext>
            </a:extLst>
          </p:cNvPr>
          <p:cNvSpPr>
            <a:spLocks noChangeArrowheads="1"/>
          </p:cNvSpPr>
          <p:nvPr/>
        </p:nvSpPr>
        <p:spPr bwMode="auto">
          <a:xfrm>
            <a:off x="4898354" y="1750422"/>
            <a:ext cx="3318272" cy="19871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4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sp>
        <p:nvSpPr>
          <p:cNvPr id="36" name="Text Box 31">
            <a:extLst>
              <a:ext uri="{FF2B5EF4-FFF2-40B4-BE49-F238E27FC236}">
                <a16:creationId xmlns:a16="http://schemas.microsoft.com/office/drawing/2014/main" id="{3587AD63-F07B-4F88-9C0C-8FCF6CF3CA4B}"/>
              </a:ext>
            </a:extLst>
          </p:cNvPr>
          <p:cNvSpPr txBox="1">
            <a:spLocks noChangeArrowheads="1"/>
          </p:cNvSpPr>
          <p:nvPr/>
        </p:nvSpPr>
        <p:spPr bwMode="auto">
          <a:xfrm>
            <a:off x="5772660" y="259263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38" name="テキスト ボックス 27">
            <a:extLst>
              <a:ext uri="{FF2B5EF4-FFF2-40B4-BE49-F238E27FC236}">
                <a16:creationId xmlns:a16="http://schemas.microsoft.com/office/drawing/2014/main" id="{E0BA8BF8-EBC2-48F5-85EB-B79F507D0680}"/>
              </a:ext>
            </a:extLst>
          </p:cNvPr>
          <p:cNvSpPr txBox="1">
            <a:spLocks noChangeArrowheads="1"/>
          </p:cNvSpPr>
          <p:nvPr/>
        </p:nvSpPr>
        <p:spPr bwMode="auto">
          <a:xfrm>
            <a:off x="39279" y="3268869"/>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41" name="Line 38">
            <a:extLst>
              <a:ext uri="{FF2B5EF4-FFF2-40B4-BE49-F238E27FC236}">
                <a16:creationId xmlns:a16="http://schemas.microsoft.com/office/drawing/2014/main" id="{4D018FEA-E320-40C0-91AD-CAB117E3E660}"/>
              </a:ext>
            </a:extLst>
          </p:cNvPr>
          <p:cNvSpPr>
            <a:spLocks noChangeShapeType="1"/>
          </p:cNvSpPr>
          <p:nvPr/>
        </p:nvSpPr>
        <p:spPr bwMode="auto">
          <a:xfrm flipV="1">
            <a:off x="2484957" y="1933777"/>
            <a:ext cx="8655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Line 39">
            <a:extLst>
              <a:ext uri="{FF2B5EF4-FFF2-40B4-BE49-F238E27FC236}">
                <a16:creationId xmlns:a16="http://schemas.microsoft.com/office/drawing/2014/main" id="{0404A3E3-14D2-4D6A-8AF4-6AC89F0CE7EE}"/>
              </a:ext>
            </a:extLst>
          </p:cNvPr>
          <p:cNvSpPr>
            <a:spLocks noChangeShapeType="1"/>
          </p:cNvSpPr>
          <p:nvPr/>
        </p:nvSpPr>
        <p:spPr bwMode="auto">
          <a:xfrm flipV="1">
            <a:off x="2302792" y="2233816"/>
            <a:ext cx="1079897" cy="79176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Line 42">
            <a:extLst>
              <a:ext uri="{FF2B5EF4-FFF2-40B4-BE49-F238E27FC236}">
                <a16:creationId xmlns:a16="http://schemas.microsoft.com/office/drawing/2014/main" id="{313921FB-7E7C-43FC-975A-67BE04650DD2}"/>
              </a:ext>
            </a:extLst>
          </p:cNvPr>
          <p:cNvSpPr>
            <a:spLocks noChangeShapeType="1"/>
          </p:cNvSpPr>
          <p:nvPr/>
        </p:nvSpPr>
        <p:spPr bwMode="auto">
          <a:xfrm>
            <a:off x="4124448" y="2073081"/>
            <a:ext cx="783431" cy="1607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5">
            <a:extLst>
              <a:ext uri="{FF2B5EF4-FFF2-40B4-BE49-F238E27FC236}">
                <a16:creationId xmlns:a16="http://schemas.microsoft.com/office/drawing/2014/main" id="{F83B4CBC-53DE-40E6-AF26-C98785311283}"/>
              </a:ext>
            </a:extLst>
          </p:cNvPr>
          <p:cNvSpPr txBox="1">
            <a:spLocks noChangeArrowheads="1"/>
          </p:cNvSpPr>
          <p:nvPr/>
        </p:nvSpPr>
        <p:spPr bwMode="auto">
          <a:xfrm>
            <a:off x="4310721" y="3903681"/>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サーバは，サービスを提供する</a:t>
            </a:r>
            <a:endPar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IT</a:t>
            </a: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システム</a:t>
            </a:r>
          </a:p>
        </p:txBody>
      </p:sp>
      <p:sp>
        <p:nvSpPr>
          <p:cNvPr id="47" name="Text Box 46">
            <a:extLst>
              <a:ext uri="{FF2B5EF4-FFF2-40B4-BE49-F238E27FC236}">
                <a16:creationId xmlns:a16="http://schemas.microsoft.com/office/drawing/2014/main" id="{188845FD-8344-43D4-A79F-6E19A0EC4575}"/>
              </a:ext>
            </a:extLst>
          </p:cNvPr>
          <p:cNvSpPr txBox="1">
            <a:spLocks noChangeArrowheads="1"/>
          </p:cNvSpPr>
          <p:nvPr/>
        </p:nvSpPr>
        <p:spPr bwMode="auto">
          <a:xfrm>
            <a:off x="2989200" y="1303146"/>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ネットワーク</a:t>
            </a:r>
          </a:p>
        </p:txBody>
      </p:sp>
      <p:sp>
        <p:nvSpPr>
          <p:cNvPr id="5" name="楕円 4">
            <a:extLst>
              <a:ext uri="{FF2B5EF4-FFF2-40B4-BE49-F238E27FC236}">
                <a16:creationId xmlns:a16="http://schemas.microsoft.com/office/drawing/2014/main" id="{C393171A-256D-4C44-B7A7-1BE9CF6F4865}"/>
              </a:ext>
            </a:extLst>
          </p:cNvPr>
          <p:cNvSpPr/>
          <p:nvPr/>
        </p:nvSpPr>
        <p:spPr>
          <a:xfrm>
            <a:off x="3305824" y="1750422"/>
            <a:ext cx="850771" cy="751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4">
            <a:extLst>
              <a:ext uri="{FF2B5EF4-FFF2-40B4-BE49-F238E27FC236}">
                <a16:creationId xmlns:a16="http://schemas.microsoft.com/office/drawing/2014/main" id="{ABD45CB1-1E6F-1967-1E72-7C82FD4480AF}"/>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同士の接続でも</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が必要．</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Text Box 31">
            <a:extLst>
              <a:ext uri="{FF2B5EF4-FFF2-40B4-BE49-F238E27FC236}">
                <a16:creationId xmlns:a16="http://schemas.microsoft.com/office/drawing/2014/main" id="{201AA483-A3FA-EC76-B2C4-205DE1DCB34B}"/>
              </a:ext>
            </a:extLst>
          </p:cNvPr>
          <p:cNvSpPr txBox="1">
            <a:spLocks noChangeArrowheads="1"/>
          </p:cNvSpPr>
          <p:nvPr/>
        </p:nvSpPr>
        <p:spPr bwMode="auto">
          <a:xfrm>
            <a:off x="250243" y="2808598"/>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9" name="Text Box 31">
            <a:extLst>
              <a:ext uri="{FF2B5EF4-FFF2-40B4-BE49-F238E27FC236}">
                <a16:creationId xmlns:a16="http://schemas.microsoft.com/office/drawing/2014/main" id="{1C6FEF5D-7007-B5B5-DEB8-2C1B71B6191E}"/>
              </a:ext>
            </a:extLst>
          </p:cNvPr>
          <p:cNvSpPr txBox="1">
            <a:spLocks noChangeArrowheads="1"/>
          </p:cNvSpPr>
          <p:nvPr/>
        </p:nvSpPr>
        <p:spPr bwMode="auto">
          <a:xfrm>
            <a:off x="468445" y="172921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Tree>
    <p:extLst>
      <p:ext uri="{BB962C8B-B14F-4D97-AF65-F5344CB8AC3E}">
        <p14:creationId xmlns:p14="http://schemas.microsoft.com/office/powerpoint/2010/main" val="2623846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900" dirty="0"/>
              <a:t>プログラミングの目的</a:t>
            </a:r>
            <a:endParaRPr kumimoji="1" lang="ja-JP" altLang="en-US" sz="2900" dirty="0"/>
          </a:p>
        </p:txBody>
      </p:sp>
      <p:sp>
        <p:nvSpPr>
          <p:cNvPr id="3" name="コンテンツ プレースホルダー 2"/>
          <p:cNvSpPr>
            <a:spLocks noGrp="1"/>
          </p:cNvSpPr>
          <p:nvPr>
            <p:ph idx="1"/>
          </p:nvPr>
        </p:nvSpPr>
        <p:spPr>
          <a:xfrm>
            <a:off x="774421" y="883500"/>
            <a:ext cx="7530988" cy="5333166"/>
          </a:xfrm>
        </p:spPr>
        <p:txBody>
          <a:bodyPr/>
          <a:lstStyle/>
          <a:p>
            <a:pPr>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pPr>
              <a:spcBef>
                <a:spcPts val="1200"/>
              </a:spcBef>
            </a:pPr>
            <a:r>
              <a:rPr lang="ja-JP" altLang="en-US" dirty="0"/>
              <a:t>複雑な作業も</a:t>
            </a:r>
            <a:r>
              <a:rPr lang="ja-JP" altLang="en-US" b="1" dirty="0"/>
              <a:t>自動化</a:t>
            </a:r>
            <a:r>
              <a:rPr lang="ja-JP" altLang="en-US" dirty="0"/>
              <a:t>し，効率化することが可能</a:t>
            </a:r>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728343" y="3184482"/>
            <a:ext cx="3937928" cy="1494440"/>
          </a:xfrm>
          <a:prstGeom prst="rect">
            <a:avLst/>
          </a:prstGeom>
        </p:spPr>
      </p:pic>
      <p:sp>
        <p:nvSpPr>
          <p:cNvPr id="6" name="テキスト ボックス 5"/>
          <p:cNvSpPr txBox="1"/>
          <p:nvPr/>
        </p:nvSpPr>
        <p:spPr>
          <a:xfrm>
            <a:off x="1001856" y="4788754"/>
            <a:ext cx="3016082"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ソースコード</a:t>
            </a:r>
          </a:p>
        </p:txBody>
      </p:sp>
      <p:sp>
        <p:nvSpPr>
          <p:cNvPr id="7" name="右矢印 6"/>
          <p:cNvSpPr/>
          <p:nvPr/>
        </p:nvSpPr>
        <p:spPr>
          <a:xfrm>
            <a:off x="5010357" y="3703749"/>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6059264" y="4700288"/>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p:cNvPicPr>
            <a:picLocks noChangeAspect="1"/>
          </p:cNvPicPr>
          <p:nvPr/>
        </p:nvPicPr>
        <p:blipFill>
          <a:blip r:embed="rId3"/>
          <a:stretch>
            <a:fillRect/>
          </a:stretch>
        </p:blipFill>
        <p:spPr>
          <a:xfrm>
            <a:off x="6114297" y="3225800"/>
            <a:ext cx="2255282" cy="1320165"/>
          </a:xfrm>
          <a:prstGeom prst="rect">
            <a:avLst/>
          </a:prstGeom>
        </p:spPr>
      </p:pic>
    </p:spTree>
    <p:extLst>
      <p:ext uri="{BB962C8B-B14F-4D97-AF65-F5344CB8AC3E}">
        <p14:creationId xmlns:p14="http://schemas.microsoft.com/office/powerpoint/2010/main" val="3600617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304" r="28304"/>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marL="0" indent="0">
              <a:spcBef>
                <a:spcPts val="1200"/>
              </a:spcBef>
              <a:buNone/>
            </a:pPr>
            <a:r>
              <a:rPr lang="ja-JP" altLang="en-US" dirty="0"/>
              <a:t>① </a:t>
            </a:r>
            <a:r>
              <a:rPr lang="ja-JP" altLang="en-US" b="1" dirty="0">
                <a:solidFill>
                  <a:srgbClr val="C00000"/>
                </a:solidFill>
              </a:rPr>
              <a:t>プログラム</a:t>
            </a:r>
            <a:r>
              <a:rPr lang="ja-JP" altLang="en-US" dirty="0"/>
              <a:t>の内容によって，</a:t>
            </a:r>
            <a:r>
              <a:rPr lang="ja-JP" altLang="en-US" b="1" dirty="0">
                <a:solidFill>
                  <a:srgbClr val="C00000"/>
                </a:solidFill>
              </a:rPr>
              <a:t>コンピュータ</a:t>
            </a:r>
            <a:r>
              <a:rPr lang="ja-JP" altLang="en-US" dirty="0"/>
              <a:t>は</a:t>
            </a:r>
            <a:r>
              <a:rPr lang="ja-JP" altLang="en-US" b="1" u="sng" dirty="0">
                <a:solidFill>
                  <a:srgbClr val="C00000"/>
                </a:solidFill>
              </a:rPr>
              <a:t>さまざまな作業を実行</a:t>
            </a:r>
            <a:r>
              <a:rPr lang="ja-JP" altLang="en-US" dirty="0"/>
              <a:t>できる</a:t>
            </a:r>
            <a:endParaRPr lang="en-US" altLang="ja-JP" dirty="0"/>
          </a:p>
          <a:p>
            <a:pPr marL="0" indent="0">
              <a:spcBef>
                <a:spcPts val="1200"/>
              </a:spcBef>
              <a:buNone/>
            </a:pPr>
            <a:r>
              <a:rPr lang="ja-JP" altLang="en-US" dirty="0"/>
              <a:t>② </a:t>
            </a:r>
            <a:r>
              <a:rPr lang="ja-JP" altLang="en-US" b="1" dirty="0">
                <a:solidFill>
                  <a:srgbClr val="C00000"/>
                </a:solidFill>
              </a:rPr>
              <a:t>プログラム</a:t>
            </a:r>
            <a:r>
              <a:rPr lang="ja-JP" altLang="en-US" dirty="0"/>
              <a:t>を利用することで，多くの作業を</a:t>
            </a:r>
            <a:r>
              <a:rPr lang="ja-JP" altLang="en-US" b="1" u="sng" dirty="0">
                <a:solidFill>
                  <a:srgbClr val="FF0000"/>
                </a:solidFill>
              </a:rPr>
              <a:t>自動化</a:t>
            </a:r>
            <a:r>
              <a:rPr lang="ja-JP" altLang="en-US" dirty="0"/>
              <a:t>できる</a:t>
            </a:r>
            <a:endParaRPr lang="en-US" altLang="ja-JP" dirty="0"/>
          </a:p>
          <a:p>
            <a:pPr marL="0" indent="0">
              <a:spcBef>
                <a:spcPts val="1200"/>
              </a:spcBef>
              <a:buNone/>
            </a:pPr>
            <a:r>
              <a:rPr lang="ja-JP" altLang="en-US" dirty="0"/>
              <a:t>③ </a:t>
            </a:r>
            <a:r>
              <a:rPr lang="ja-JP" altLang="en-US" b="1" dirty="0">
                <a:solidFill>
                  <a:srgbClr val="C00000"/>
                </a:solidFill>
              </a:rPr>
              <a:t>プログラム</a:t>
            </a:r>
            <a:r>
              <a:rPr lang="ja-JP" altLang="en-US" dirty="0"/>
              <a:t>で行った作業を</a:t>
            </a:r>
            <a:r>
              <a:rPr lang="ja-JP" altLang="en-US" b="1" u="sng" dirty="0">
                <a:solidFill>
                  <a:srgbClr val="FF0000"/>
                </a:solidFill>
              </a:rPr>
              <a:t>いつでも再現できる</a:t>
            </a:r>
            <a:r>
              <a:rPr lang="ja-JP" altLang="en-US" dirty="0"/>
              <a:t>．</a:t>
            </a:r>
            <a:endParaRPr lang="en-US" altLang="ja-JP" dirty="0"/>
          </a:p>
          <a:p>
            <a:pPr marL="0" indent="0">
              <a:spcBef>
                <a:spcPts val="1200"/>
              </a:spcBef>
              <a:buNone/>
            </a:pPr>
            <a:r>
              <a:rPr lang="ja-JP" altLang="en-US" dirty="0"/>
              <a:t>④ </a:t>
            </a:r>
            <a:r>
              <a:rPr lang="ja-JP" altLang="en-US" b="1" dirty="0">
                <a:solidFill>
                  <a:srgbClr val="C00000"/>
                </a:solidFill>
              </a:rPr>
              <a:t>プログラム</a:t>
            </a:r>
            <a:r>
              <a:rPr lang="ja-JP" altLang="en-US" dirty="0"/>
              <a:t>は柔軟性がある．変更により，</a:t>
            </a:r>
            <a:r>
              <a:rPr lang="ja-JP" altLang="en-US" b="1" u="sng" dirty="0">
                <a:solidFill>
                  <a:srgbClr val="C00000"/>
                </a:solidFill>
              </a:rPr>
              <a:t>プログラムの</a:t>
            </a:r>
            <a:r>
              <a:rPr lang="ja-JP" altLang="en-US" b="1" u="sng">
                <a:solidFill>
                  <a:srgbClr val="C00000"/>
                </a:solidFill>
              </a:rPr>
              <a:t>動作を簡単に</a:t>
            </a:r>
            <a:r>
              <a:rPr lang="ja-JP" altLang="en-US" b="1" u="sng" dirty="0">
                <a:solidFill>
                  <a:srgbClr val="C00000"/>
                </a:solidFill>
              </a:rPr>
              <a:t>調整できる</a:t>
            </a:r>
            <a:endParaRPr lang="en-US" altLang="ja-JP" b="1" u="sng" dirty="0">
              <a:solidFill>
                <a:srgbClr val="C00000"/>
              </a:solidFill>
            </a:endParaRPr>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プログラミングの利点</a:t>
            </a:r>
          </a:p>
        </p:txBody>
      </p:sp>
    </p:spTree>
    <p:extLst>
      <p:ext uri="{BB962C8B-B14F-4D97-AF65-F5344CB8AC3E}">
        <p14:creationId xmlns:p14="http://schemas.microsoft.com/office/powerpoint/2010/main" val="531339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480060" y="1047750"/>
            <a:ext cx="3628390" cy="5145817"/>
          </a:xfrm>
        </p:spPr>
        <p:txBody>
          <a:bodyPr>
            <a:normAutofit/>
          </a:bodyPr>
          <a:lstStyle/>
          <a:p>
            <a:pPr>
              <a:spcBef>
                <a:spcPts val="1200"/>
              </a:spcBef>
            </a:pPr>
            <a:r>
              <a:rPr lang="en-US" altLang="ja-JP" b="1" i="0" dirty="0">
                <a:solidFill>
                  <a:srgbClr val="C00000"/>
                </a:solidFill>
                <a:effectLst/>
                <a:latin typeface="Söhne"/>
              </a:rPr>
              <a:t>Python</a:t>
            </a:r>
            <a:r>
              <a:rPr lang="en-US" altLang="ja-JP" b="0" i="0" dirty="0">
                <a:effectLst/>
                <a:latin typeface="Söhne"/>
              </a:rPr>
              <a:t> </a:t>
            </a:r>
            <a:r>
              <a:rPr lang="ja-JP" altLang="en-US" b="0" i="0" dirty="0">
                <a:effectLst/>
                <a:latin typeface="Söhne"/>
              </a:rPr>
              <a:t>は多くの人々に利用されている</a:t>
            </a:r>
            <a:r>
              <a:rPr kumimoji="1" lang="ja-JP" altLang="en-US" b="1" dirty="0"/>
              <a:t>プログラミング言語</a:t>
            </a:r>
            <a:r>
              <a:rPr kumimoji="1" lang="ja-JP" altLang="en-US" dirty="0"/>
              <a:t>の１つ</a:t>
            </a:r>
            <a:endParaRPr kumimoji="1" lang="en-US" altLang="ja-JP" dirty="0"/>
          </a:p>
          <a:p>
            <a:pPr>
              <a:spcBef>
                <a:spcPts val="1200"/>
              </a:spcBef>
            </a:pPr>
            <a:r>
              <a:rPr lang="ja-JP" altLang="en-US" b="1" i="0" dirty="0">
                <a:effectLst/>
                <a:latin typeface="Söhne"/>
              </a:rPr>
              <a:t>読みやすさ</a:t>
            </a:r>
            <a:r>
              <a:rPr lang="ja-JP" altLang="en-US" dirty="0">
                <a:latin typeface="Söhne"/>
              </a:rPr>
              <a:t>，</a:t>
            </a:r>
            <a:r>
              <a:rPr lang="ja-JP" altLang="en-US" b="1" i="0" dirty="0">
                <a:effectLst/>
                <a:latin typeface="Söhne"/>
              </a:rPr>
              <a:t>書きやすさ</a:t>
            </a:r>
            <a:r>
              <a:rPr lang="ja-JP" altLang="en-US" b="0" i="0" dirty="0">
                <a:effectLst/>
                <a:latin typeface="Söhne"/>
              </a:rPr>
              <a:t>，</a:t>
            </a:r>
            <a:r>
              <a:rPr lang="ja-JP" altLang="en-US" b="1" i="0" dirty="0">
                <a:effectLst/>
                <a:latin typeface="Söhne"/>
              </a:rPr>
              <a:t>幅広い応用範囲</a:t>
            </a:r>
            <a:r>
              <a:rPr lang="ja-JP" altLang="en-US" b="0" i="0" dirty="0">
                <a:effectLst/>
                <a:latin typeface="Söhne"/>
              </a:rPr>
              <a:t>が特徴</a:t>
            </a:r>
            <a:endParaRPr kumimoji="1" lang="en-US" altLang="ja-JP" dirty="0"/>
          </a:p>
          <a:p>
            <a:endParaRPr lang="ja-JP" altLang="en-US" sz="1900" dirty="0"/>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28A0092B-C50C-407E-A947-70E740481C1C}">
                <a14:useLocalDpi xmlns:a14="http://schemas.microsoft.com/office/drawing/2010/main" val="0"/>
              </a:ext>
            </a:extLst>
          </a:blip>
          <a:srcRect l="2626" r="4565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7829550" y="6356350"/>
            <a:ext cx="6858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53</a:t>
            </a:fld>
            <a:endParaRPr kumimoji="1" lang="ja-JP" altLang="en-US" sz="1800">
              <a:solidFill>
                <a:srgbClr val="FFFFFF"/>
              </a:solidFill>
            </a:endParaRPr>
          </a:p>
        </p:txBody>
      </p:sp>
      <p:sp>
        <p:nvSpPr>
          <p:cNvPr id="4" name="タイトル 3">
            <a:extLst>
              <a:ext uri="{FF2B5EF4-FFF2-40B4-BE49-F238E27FC236}">
                <a16:creationId xmlns:a16="http://schemas.microsoft.com/office/drawing/2014/main" id="{52335CED-57F0-6FA7-3F1F-5BCFB9BE89C8}"/>
              </a:ext>
            </a:extLst>
          </p:cNvPr>
          <p:cNvSpPr>
            <a:spLocks noGrp="1"/>
          </p:cNvSpPr>
          <p:nvPr>
            <p:ph type="title"/>
          </p:nvPr>
        </p:nvSpPr>
        <p:spPr>
          <a:xfrm>
            <a:off x="321845" y="175028"/>
            <a:ext cx="1881605" cy="469865"/>
          </a:xfrm>
        </p:spPr>
        <p:txBody>
          <a:bodyPr>
            <a:normAutofit fontScale="90000"/>
          </a:bodyPr>
          <a:lstStyle/>
          <a:p>
            <a:r>
              <a:rPr lang="en-US" altLang="ja-JP" dirty="0"/>
              <a:t>Python</a:t>
            </a:r>
            <a:endParaRPr lang="ja-JP" altLang="en-US" dirty="0"/>
          </a:p>
        </p:txBody>
      </p:sp>
    </p:spTree>
    <p:extLst>
      <p:ext uri="{BB962C8B-B14F-4D97-AF65-F5344CB8AC3E}">
        <p14:creationId xmlns:p14="http://schemas.microsoft.com/office/powerpoint/2010/main" val="1633859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C26CC-2923-4B74-91EC-5D382DBF1133}"/>
              </a:ext>
            </a:extLst>
          </p:cNvPr>
          <p:cNvSpPr>
            <a:spLocks noGrp="1"/>
          </p:cNvSpPr>
          <p:nvPr>
            <p:ph type="title"/>
          </p:nvPr>
        </p:nvSpPr>
        <p:spPr/>
        <p:txBody>
          <a:bodyPr>
            <a:noAutofit/>
          </a:bodyPr>
          <a:lstStyle/>
          <a:p>
            <a:r>
              <a:rPr kumimoji="1" lang="en-US" altLang="ja-JP" sz="2900" dirty="0"/>
              <a:t>Python </a:t>
            </a:r>
            <a:r>
              <a:rPr kumimoji="1" lang="ja-JP" altLang="en-US" sz="2900" dirty="0"/>
              <a:t>言語</a:t>
            </a:r>
            <a:r>
              <a:rPr lang="ja-JP" altLang="en-US" sz="2900" dirty="0"/>
              <a:t>が広く使用されている理由</a:t>
            </a:r>
            <a:endParaRPr kumimoji="1" lang="ja-JP" altLang="en-US" sz="2900" dirty="0"/>
          </a:p>
        </p:txBody>
      </p:sp>
      <p:sp>
        <p:nvSpPr>
          <p:cNvPr id="3" name="コンテンツ プレースホルダー 2">
            <a:extLst>
              <a:ext uri="{FF2B5EF4-FFF2-40B4-BE49-F238E27FC236}">
                <a16:creationId xmlns:a16="http://schemas.microsoft.com/office/drawing/2014/main" id="{14B652BE-5F26-4C93-8AFD-04588E463F1E}"/>
              </a:ext>
            </a:extLst>
          </p:cNvPr>
          <p:cNvSpPr>
            <a:spLocks noGrp="1"/>
          </p:cNvSpPr>
          <p:nvPr>
            <p:ph idx="1"/>
          </p:nvPr>
        </p:nvSpPr>
        <p:spPr>
          <a:xfrm>
            <a:off x="321845" y="846253"/>
            <a:ext cx="8699492" cy="5333166"/>
          </a:xfrm>
        </p:spPr>
        <p:txBody>
          <a:bodyPr>
            <a:noAutofit/>
          </a:bodyPr>
          <a:lstStyle/>
          <a:p>
            <a:pPr marL="0" indent="0">
              <a:buNone/>
            </a:pPr>
            <a:r>
              <a:rPr lang="ja-JP" altLang="en-US" sz="2000" b="1" i="0" u="sng" dirty="0">
                <a:effectLst/>
                <a:latin typeface="メイリオ" panose="020B0604030504040204" pitchFamily="50" charset="-128"/>
              </a:rPr>
              <a:t>文法のシンプルさ</a:t>
            </a:r>
            <a:endParaRPr lang="en-US" altLang="ja-JP" sz="2000" b="1" i="0" u="sng" dirty="0">
              <a:effectLst/>
              <a:latin typeface="メイリオ" panose="020B0604030504040204" pitchFamily="50" charset="-128"/>
            </a:endParaRPr>
          </a:p>
          <a:p>
            <a:r>
              <a:rPr lang="en-US" altLang="ja-JP" sz="2000" b="1" i="0" dirty="0">
                <a:effectLst/>
                <a:latin typeface="メイリオ" panose="020B0604030504040204" pitchFamily="50" charset="-128"/>
              </a:rPr>
              <a:t>Python</a:t>
            </a:r>
            <a:r>
              <a:rPr lang="en-US" altLang="ja-JP" sz="2000" b="0" i="0" dirty="0">
                <a:effectLst/>
                <a:latin typeface="メイリオ" panose="020B0604030504040204" pitchFamily="50" charset="-128"/>
              </a:rPr>
              <a:t> </a:t>
            </a:r>
            <a:r>
              <a:rPr lang="ja-JP" altLang="en-US" sz="2000" b="0" i="0" dirty="0">
                <a:effectLst/>
                <a:latin typeface="メイリオ" panose="020B0604030504040204" pitchFamily="50" charset="-128"/>
              </a:rPr>
              <a:t>は</a:t>
            </a:r>
            <a:r>
              <a:rPr lang="ja-JP" altLang="en-US" sz="2000" dirty="0">
                <a:latin typeface="メイリオ" panose="020B0604030504040204" pitchFamily="50" charset="-128"/>
              </a:rPr>
              <a:t>，</a:t>
            </a:r>
            <a:r>
              <a:rPr lang="ja-JP" altLang="en-US" sz="2000" b="1" dirty="0">
                <a:latin typeface="メイリオ" panose="020B0604030504040204" pitchFamily="50" charset="-128"/>
              </a:rPr>
              <a:t>直感的で読みやすい</a:t>
            </a:r>
            <a:r>
              <a:rPr lang="ja-JP" altLang="en-US" sz="2000" dirty="0">
                <a:latin typeface="メイリオ" panose="020B0604030504040204" pitchFamily="50" charset="-128"/>
              </a:rPr>
              <a:t>文法</a:t>
            </a:r>
            <a:endParaRPr lang="en-US" altLang="ja-JP" sz="2000" b="1" dirty="0">
              <a:latin typeface="メイリオ" panose="020B0604030504040204" pitchFamily="50" charset="-128"/>
            </a:endParaRPr>
          </a:p>
          <a:p>
            <a:pPr marL="0" indent="0">
              <a:buNone/>
            </a:pPr>
            <a:r>
              <a:rPr lang="ja-JP" altLang="en-US" sz="2000" b="1" u="sng" dirty="0">
                <a:latin typeface="メイリオ" panose="020B0604030504040204" pitchFamily="50" charset="-128"/>
              </a:rPr>
              <a:t>拡張性</a:t>
            </a:r>
            <a:endParaRPr lang="en-US" altLang="ja-JP" sz="2000" b="1" u="sng" dirty="0">
              <a:latin typeface="メイリオ" panose="020B0604030504040204" pitchFamily="50" charset="-128"/>
            </a:endParaRPr>
          </a:p>
          <a:p>
            <a:r>
              <a:rPr lang="ja-JP" altLang="en-US" sz="2000" b="1" dirty="0">
                <a:latin typeface="メイリオ" panose="020B0604030504040204" pitchFamily="50" charset="-128"/>
              </a:rPr>
              <a:t>豊富なライブラリとモジュール</a:t>
            </a:r>
            <a:r>
              <a:rPr lang="ja-JP" altLang="en-US" sz="2000" dirty="0">
                <a:latin typeface="メイリオ" panose="020B0604030504040204" pitchFamily="50" charset="-128"/>
              </a:rPr>
              <a:t>を持ち、</a:t>
            </a:r>
            <a:r>
              <a:rPr lang="ja-JP" altLang="en-US" sz="2000" b="1" dirty="0">
                <a:latin typeface="メイリオ" panose="020B0604030504040204" pitchFamily="50" charset="-128"/>
              </a:rPr>
              <a:t>多岐にわたる分野で利用</a:t>
            </a:r>
            <a:r>
              <a:rPr lang="ja-JP" altLang="en-US" sz="2000" dirty="0">
                <a:latin typeface="メイリオ" panose="020B0604030504040204" pitchFamily="50" charset="-128"/>
              </a:rPr>
              <a:t>が可能</a:t>
            </a:r>
            <a:endParaRPr lang="en-US" altLang="ja-JP" sz="2000" dirty="0">
              <a:latin typeface="メイリオ" panose="020B0604030504040204" pitchFamily="50" charset="-128"/>
            </a:endParaRPr>
          </a:p>
          <a:p>
            <a:pPr marL="0" indent="0">
              <a:buNone/>
            </a:pPr>
            <a:r>
              <a:rPr lang="ja-JP" altLang="en-US" sz="2000" b="1" u="sng" dirty="0">
                <a:latin typeface="メイリオ" panose="020B0604030504040204" pitchFamily="50" charset="-128"/>
              </a:rPr>
              <a:t>柔軟性</a:t>
            </a:r>
            <a:endParaRPr lang="en-US" altLang="ja-JP" sz="2000" b="1" u="sng" dirty="0">
              <a:latin typeface="メイリオ" panose="020B0604030504040204" pitchFamily="50" charset="-128"/>
            </a:endParaRPr>
          </a:p>
          <a:p>
            <a:r>
              <a:rPr lang="ja-JP" altLang="en-US" sz="2000" dirty="0">
                <a:latin typeface="メイリオ" panose="020B0604030504040204" pitchFamily="50" charset="-128"/>
              </a:rPr>
              <a:t>シンプルなスクリプトも、高度なプログラムも作成可能</a:t>
            </a:r>
            <a:endParaRPr lang="en-US" altLang="ja-JP" sz="2000" b="1" dirty="0"/>
          </a:p>
          <a:p>
            <a:pPr marL="0" indent="0">
              <a:buNone/>
            </a:pPr>
            <a:r>
              <a:rPr lang="ja-JP" altLang="en-US" sz="2000" b="1" u="sng" dirty="0"/>
              <a:t>主な機能</a:t>
            </a:r>
            <a:endParaRPr lang="en-US" altLang="ja-JP" sz="2000" b="1" u="sng" dirty="0"/>
          </a:p>
          <a:p>
            <a:pPr>
              <a:buFont typeface="Arial" panose="020B0604020202020204" pitchFamily="34" charset="0"/>
              <a:buChar char="•"/>
            </a:pPr>
            <a:r>
              <a:rPr lang="ja-JP" altLang="en-US" sz="2000" b="1" dirty="0"/>
              <a:t>基本的な機能</a:t>
            </a:r>
            <a:r>
              <a:rPr lang="ja-JP" altLang="en-US" sz="2000" dirty="0"/>
              <a:t>：</a:t>
            </a:r>
            <a:r>
              <a:rPr lang="en-US" altLang="ja-JP" sz="2000" dirty="0"/>
              <a:t> </a:t>
            </a:r>
            <a:r>
              <a:rPr lang="ja-JP" altLang="en-US" sz="2000" dirty="0"/>
              <a:t>変数、データ型、条件分岐（</a:t>
            </a:r>
            <a:r>
              <a:rPr lang="en-US" altLang="ja-JP" sz="2000" dirty="0"/>
              <a:t>if</a:t>
            </a:r>
            <a:r>
              <a:rPr lang="ja-JP" altLang="en-US" sz="2000" dirty="0"/>
              <a:t>）、繰り返し（</a:t>
            </a:r>
            <a:r>
              <a:rPr lang="en-US" altLang="ja-JP" sz="2000" dirty="0"/>
              <a:t>for</a:t>
            </a:r>
            <a:r>
              <a:rPr lang="ja-JP" altLang="en-US" sz="2000" dirty="0"/>
              <a:t>、</a:t>
            </a:r>
            <a:r>
              <a:rPr lang="en-US" altLang="ja-JP" sz="2000" dirty="0"/>
              <a:t>while</a:t>
            </a:r>
            <a:r>
              <a:rPr lang="ja-JP" altLang="en-US" sz="2000" dirty="0"/>
              <a:t>）、関数</a:t>
            </a:r>
          </a:p>
          <a:p>
            <a:pPr>
              <a:buFont typeface="Arial" panose="020B0604020202020204" pitchFamily="34" charset="0"/>
              <a:buChar char="•"/>
            </a:pPr>
            <a:r>
              <a:rPr lang="ja-JP" altLang="en-US" sz="2000" b="1" dirty="0"/>
              <a:t>オブジェクト指向</a:t>
            </a:r>
            <a:r>
              <a:rPr lang="ja-JP" altLang="en-US" sz="2000" dirty="0"/>
              <a:t>：</a:t>
            </a:r>
            <a:r>
              <a:rPr lang="en-US" altLang="ja-JP" sz="2000" dirty="0"/>
              <a:t> </a:t>
            </a:r>
            <a:r>
              <a:rPr lang="ja-JP" altLang="en-US" sz="2000" dirty="0"/>
              <a:t>クラス、スーパークラス、サブクラス、継承</a:t>
            </a:r>
          </a:p>
          <a:p>
            <a:pPr>
              <a:buFont typeface="Arial" panose="020B0604020202020204" pitchFamily="34" charset="0"/>
              <a:buChar char="•"/>
            </a:pPr>
            <a:r>
              <a:rPr lang="ja-JP" altLang="en-US" sz="2000" b="1" dirty="0"/>
              <a:t>モジュールとパッケージ</a:t>
            </a:r>
            <a:r>
              <a:rPr lang="ja-JP" altLang="en-US" sz="2000" dirty="0"/>
              <a:t>：</a:t>
            </a:r>
            <a:r>
              <a:rPr lang="en-US" altLang="ja-JP" sz="2000" dirty="0"/>
              <a:t> </a:t>
            </a:r>
            <a:r>
              <a:rPr lang="ja-JP" altLang="en-US" sz="2000" dirty="0"/>
              <a:t>再利用可能なコード</a:t>
            </a:r>
          </a:p>
          <a:p>
            <a:pPr>
              <a:buFont typeface="Arial" panose="020B0604020202020204" pitchFamily="34" charset="0"/>
              <a:buChar char="•"/>
            </a:pPr>
            <a:r>
              <a:rPr lang="ja-JP" altLang="en-US" sz="2000" b="1" dirty="0"/>
              <a:t>例外処理</a:t>
            </a:r>
            <a:r>
              <a:rPr lang="ja-JP" altLang="en-US" sz="2000" dirty="0"/>
              <a:t>：</a:t>
            </a:r>
            <a:r>
              <a:rPr lang="en-US" altLang="ja-JP" sz="2000" dirty="0"/>
              <a:t> </a:t>
            </a:r>
            <a:r>
              <a:rPr lang="ja-JP" altLang="en-US" sz="2000" dirty="0"/>
              <a:t>エラーを効果的に処理</a:t>
            </a:r>
          </a:p>
          <a:p>
            <a:pPr>
              <a:buFont typeface="Arial" panose="020B0604020202020204" pitchFamily="34" charset="0"/>
              <a:buChar char="•"/>
            </a:pPr>
            <a:r>
              <a:rPr lang="ja-JP" altLang="en-US" sz="2000" b="1" dirty="0"/>
              <a:t>ファイル操作</a:t>
            </a:r>
            <a:r>
              <a:rPr lang="ja-JP" altLang="en-US" sz="2000" dirty="0"/>
              <a:t>：</a:t>
            </a:r>
            <a:r>
              <a:rPr lang="en-US" altLang="ja-JP" sz="2000" dirty="0"/>
              <a:t> </a:t>
            </a:r>
            <a:r>
              <a:rPr lang="ja-JP" altLang="en-US" sz="2000" dirty="0"/>
              <a:t>ファイルの作成、読み出し、書き込み</a:t>
            </a:r>
            <a:endParaRPr lang="en-US" altLang="ja-JP" sz="2000" dirty="0"/>
          </a:p>
          <a:p>
            <a:pPr>
              <a:buFont typeface="Arial" panose="020B0604020202020204" pitchFamily="34" charset="0"/>
              <a:buChar char="•"/>
            </a:pPr>
            <a:r>
              <a:rPr lang="ja-JP" altLang="en-US" sz="2000" b="1" dirty="0"/>
              <a:t>表示</a:t>
            </a:r>
            <a:r>
              <a:rPr lang="ja-JP" altLang="en-US" sz="2000" dirty="0"/>
              <a:t>：</a:t>
            </a:r>
            <a:r>
              <a:rPr lang="en-US" altLang="ja-JP" sz="2000" dirty="0"/>
              <a:t> </a:t>
            </a:r>
            <a:r>
              <a:rPr lang="ja-JP" altLang="en-US" sz="2000" dirty="0"/>
              <a:t>テキストでの表示、ビジュアルな表示</a:t>
            </a:r>
          </a:p>
          <a:p>
            <a:endParaRPr kumimoji="1" lang="ja-JP" altLang="en-US" sz="20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139AE8AB-6036-4C17-8B4C-807CAC07DD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00348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B4C9A-9A7B-C8A3-71D4-C2E7AD40692B}"/>
              </a:ext>
            </a:extLst>
          </p:cNvPr>
          <p:cNvSpPr>
            <a:spLocks noGrp="1"/>
          </p:cNvSpPr>
          <p:nvPr>
            <p:ph type="title"/>
          </p:nvPr>
        </p:nvSpPr>
        <p:spPr/>
        <p:txBody>
          <a:bodyPr>
            <a:normAutofit fontScale="90000"/>
          </a:bodyPr>
          <a:lstStyle/>
          <a:p>
            <a:r>
              <a:rPr kumimoji="1" lang="en-US" altLang="ja-JP" sz="3200" dirty="0"/>
              <a:t>Python </a:t>
            </a:r>
            <a:r>
              <a:rPr kumimoji="1" lang="ja-JP" altLang="en-US" sz="3200" dirty="0"/>
              <a:t>言語</a:t>
            </a:r>
            <a:r>
              <a:rPr lang="ja-JP" altLang="en-US" sz="3200" dirty="0"/>
              <a:t>が広く使用されている理由</a:t>
            </a:r>
            <a:endParaRPr kumimoji="1" lang="ja-JP" altLang="en-US" dirty="0"/>
          </a:p>
        </p:txBody>
      </p:sp>
      <p:sp>
        <p:nvSpPr>
          <p:cNvPr id="3" name="コンテンツ プレースホルダー 2">
            <a:extLst>
              <a:ext uri="{FF2B5EF4-FFF2-40B4-BE49-F238E27FC236}">
                <a16:creationId xmlns:a16="http://schemas.microsoft.com/office/drawing/2014/main" id="{49FF1780-19A9-6837-B947-106A46AAC403}"/>
              </a:ext>
            </a:extLst>
          </p:cNvPr>
          <p:cNvSpPr>
            <a:spLocks noGrp="1"/>
          </p:cNvSpPr>
          <p:nvPr>
            <p:ph idx="1"/>
          </p:nvPr>
        </p:nvSpPr>
        <p:spPr/>
        <p:txBody>
          <a:bodyPr>
            <a:noAutofit/>
          </a:bodyPr>
          <a:lstStyle/>
          <a:p>
            <a:pPr marL="0" indent="0">
              <a:buNone/>
            </a:pPr>
            <a:r>
              <a:rPr kumimoji="1" lang="ja-JP" altLang="en-US" sz="2000" b="1" u="sng" dirty="0"/>
              <a:t>文法のシンプルさ</a:t>
            </a:r>
            <a:r>
              <a:rPr kumimoji="1" lang="en-US" altLang="ja-JP" sz="2000" b="1" u="sng" dirty="0"/>
              <a:t> </a:t>
            </a:r>
          </a:p>
          <a:p>
            <a:r>
              <a:rPr lang="en-US" altLang="ja-JP" sz="2000" b="1" i="0" dirty="0">
                <a:effectLst/>
                <a:latin typeface="メイリオ" panose="020B0604030504040204" pitchFamily="50" charset="-128"/>
              </a:rPr>
              <a:t>Python</a:t>
            </a:r>
            <a:r>
              <a:rPr lang="en-US" altLang="ja-JP" sz="2000" b="0" i="0" dirty="0">
                <a:effectLst/>
                <a:latin typeface="メイリオ" panose="020B0604030504040204" pitchFamily="50" charset="-128"/>
              </a:rPr>
              <a:t> </a:t>
            </a:r>
            <a:r>
              <a:rPr lang="ja-JP" altLang="en-US" sz="2000" b="0" i="0" dirty="0">
                <a:effectLst/>
                <a:latin typeface="メイリオ" panose="020B0604030504040204" pitchFamily="50" charset="-128"/>
              </a:rPr>
              <a:t>は</a:t>
            </a:r>
            <a:r>
              <a:rPr lang="ja-JP" altLang="en-US" sz="2000" dirty="0">
                <a:latin typeface="メイリオ" panose="020B0604030504040204" pitchFamily="50" charset="-128"/>
              </a:rPr>
              <a:t>，</a:t>
            </a:r>
            <a:r>
              <a:rPr lang="ja-JP" altLang="en-US" sz="2000" b="1" dirty="0">
                <a:latin typeface="メイリオ" panose="020B0604030504040204" pitchFamily="50" charset="-128"/>
              </a:rPr>
              <a:t>直感的で読みやすい</a:t>
            </a:r>
            <a:r>
              <a:rPr lang="ja-JP" altLang="en-US" sz="2000" dirty="0">
                <a:latin typeface="メイリオ" panose="020B0604030504040204" pitchFamily="50" charset="-128"/>
              </a:rPr>
              <a:t>文法</a:t>
            </a:r>
            <a:endParaRPr lang="en-US" altLang="ja-JP" sz="2000" b="1" dirty="0">
              <a:latin typeface="メイリオ" panose="020B0604030504040204" pitchFamily="50" charset="-128"/>
            </a:endParaRPr>
          </a:p>
          <a:p>
            <a:r>
              <a:rPr kumimoji="1" lang="ja-JP" altLang="en-US" sz="2000" dirty="0"/>
              <a:t>例えば、</a:t>
            </a:r>
            <a:r>
              <a:rPr kumimoji="1" lang="en-US" altLang="ja-JP" sz="2000" b="1" dirty="0"/>
              <a:t>print </a:t>
            </a:r>
            <a:r>
              <a:rPr kumimoji="1" lang="ja-JP" altLang="en-US" sz="2000" dirty="0"/>
              <a:t>で簡単に</a:t>
            </a:r>
            <a:r>
              <a:rPr kumimoji="1" lang="ja-JP" altLang="en-US" sz="2000" b="1" dirty="0"/>
              <a:t>出力</a:t>
            </a:r>
            <a:r>
              <a:rPr kumimoji="1" lang="ja-JP" altLang="en-US" sz="2000" dirty="0"/>
              <a:t>できる、</a:t>
            </a:r>
            <a:r>
              <a:rPr kumimoji="1" lang="en-US" altLang="ja-JP" sz="2000" b="1" dirty="0"/>
              <a:t>if </a:t>
            </a:r>
            <a:r>
              <a:rPr kumimoji="1" lang="ja-JP" altLang="en-US" sz="2000" dirty="0"/>
              <a:t>や </a:t>
            </a:r>
            <a:r>
              <a:rPr kumimoji="1" lang="en-US" altLang="ja-JP" sz="2000" b="1" dirty="0"/>
              <a:t>else </a:t>
            </a:r>
            <a:r>
              <a:rPr kumimoji="1" lang="ja-JP" altLang="en-US" sz="2000" dirty="0"/>
              <a:t>で</a:t>
            </a:r>
            <a:r>
              <a:rPr kumimoji="1" lang="ja-JP" altLang="en-US" sz="2000" b="1" dirty="0"/>
              <a:t>条件分岐</a:t>
            </a:r>
            <a:r>
              <a:rPr kumimoji="1" lang="ja-JP" altLang="en-US" sz="2000" dirty="0"/>
              <a:t>、</a:t>
            </a:r>
            <a:r>
              <a:rPr kumimoji="1" lang="en-US" altLang="ja-JP" sz="2000" b="1" dirty="0"/>
              <a:t>for </a:t>
            </a:r>
            <a:r>
              <a:rPr kumimoji="1" lang="ja-JP" altLang="en-US" sz="2000" dirty="0"/>
              <a:t>や </a:t>
            </a:r>
            <a:r>
              <a:rPr kumimoji="1" lang="en-US" altLang="ja-JP" sz="2000" b="1" dirty="0"/>
              <a:t>while </a:t>
            </a:r>
            <a:r>
              <a:rPr kumimoji="1" lang="ja-JP" altLang="en-US" sz="2000" dirty="0"/>
              <a:t>で</a:t>
            </a:r>
            <a:r>
              <a:rPr lang="ja-JP" altLang="en-US" sz="2000" b="1" dirty="0"/>
              <a:t>繰り返し（ループ）</a:t>
            </a:r>
            <a:endParaRPr lang="en-US" altLang="ja-JP" sz="2000" b="1" dirty="0"/>
          </a:p>
          <a:p>
            <a:endParaRPr kumimoji="1" lang="en-US" altLang="ja-JP" sz="2000" dirty="0"/>
          </a:p>
          <a:p>
            <a:pPr marL="0" indent="0">
              <a:buNone/>
            </a:pPr>
            <a:r>
              <a:rPr kumimoji="1" lang="ja-JP" altLang="en-US" sz="2000" b="1" u="sng" dirty="0"/>
              <a:t>拡張性</a:t>
            </a:r>
            <a:endParaRPr lang="en-US" altLang="ja-JP" sz="2000" b="1" u="sng" dirty="0"/>
          </a:p>
          <a:p>
            <a:r>
              <a:rPr lang="ja-JP" altLang="en-US" sz="2000" b="1" dirty="0">
                <a:latin typeface="メイリオ" panose="020B0604030504040204" pitchFamily="50" charset="-128"/>
              </a:rPr>
              <a:t>多岐にわたる分野で利用</a:t>
            </a:r>
            <a:r>
              <a:rPr lang="ja-JP" altLang="en-US" sz="2000" dirty="0">
                <a:latin typeface="メイリオ" panose="020B0604030504040204" pitchFamily="50" charset="-128"/>
              </a:rPr>
              <a:t>が可能</a:t>
            </a:r>
            <a:endParaRPr lang="en-US" altLang="ja-JP" sz="2000" dirty="0">
              <a:latin typeface="メイリオ" panose="020B0604030504040204" pitchFamily="50" charset="-128"/>
            </a:endParaRPr>
          </a:p>
          <a:p>
            <a:r>
              <a:rPr kumimoji="1" lang="ja-JP" altLang="en-US" sz="2000" dirty="0"/>
              <a:t>例えば、</a:t>
            </a:r>
            <a:r>
              <a:rPr kumimoji="1" lang="ja-JP" altLang="en-US" sz="2000" b="1" dirty="0"/>
              <a:t>関数やクラスを定義</a:t>
            </a:r>
            <a:r>
              <a:rPr kumimoji="1" lang="ja-JP" altLang="en-US" sz="2000" dirty="0"/>
              <a:t>するための </a:t>
            </a:r>
            <a:r>
              <a:rPr kumimoji="1" lang="en-US" altLang="ja-JP" sz="2000" b="1" dirty="0"/>
              <a:t>def</a:t>
            </a:r>
            <a:r>
              <a:rPr kumimoji="1" lang="en-US" altLang="ja-JP" sz="2000" dirty="0"/>
              <a:t> </a:t>
            </a:r>
            <a:r>
              <a:rPr kumimoji="1" lang="ja-JP" altLang="en-US" sz="2000" dirty="0"/>
              <a:t>や </a:t>
            </a:r>
            <a:r>
              <a:rPr kumimoji="1" lang="en-US" altLang="ja-JP" sz="2000" b="1" dirty="0"/>
              <a:t>class</a:t>
            </a:r>
            <a:r>
              <a:rPr kumimoji="1" lang="ja-JP" altLang="en-US" sz="2000" dirty="0"/>
              <a:t>、</a:t>
            </a:r>
            <a:r>
              <a:rPr kumimoji="1" lang="ja-JP" altLang="en-US" sz="2000" b="1" dirty="0"/>
              <a:t>継承</a:t>
            </a:r>
            <a:r>
              <a:rPr kumimoji="1" lang="ja-JP" altLang="en-US" sz="2000" dirty="0"/>
              <a:t>や</a:t>
            </a:r>
            <a:r>
              <a:rPr kumimoji="1" lang="ja-JP" altLang="en-US" sz="2000" b="1" dirty="0"/>
              <a:t>オブジェクトの属性名と値</a:t>
            </a:r>
            <a:r>
              <a:rPr kumimoji="1" lang="ja-JP" altLang="en-US" sz="2000" dirty="0"/>
              <a:t>を操作するための </a:t>
            </a:r>
            <a:r>
              <a:rPr kumimoji="1" lang="en-US" altLang="ja-JP" sz="2000" b="1" dirty="0"/>
              <a:t>super</a:t>
            </a:r>
            <a:r>
              <a:rPr kumimoji="1" lang="en-US" altLang="ja-JP" sz="2000" dirty="0"/>
              <a:t> </a:t>
            </a:r>
            <a:r>
              <a:rPr kumimoji="1" lang="ja-JP" altLang="en-US" sz="2000" dirty="0"/>
              <a:t>や </a:t>
            </a:r>
            <a:r>
              <a:rPr kumimoji="1" lang="en-US" altLang="ja-JP" sz="2000" b="1" dirty="0"/>
              <a:t>vars</a:t>
            </a:r>
            <a:r>
              <a:rPr kumimoji="1" lang="en-US" altLang="ja-JP" sz="2000" dirty="0"/>
              <a:t> </a:t>
            </a:r>
            <a:r>
              <a:rPr kumimoji="1" lang="ja-JP" altLang="en-US" sz="2000" dirty="0"/>
              <a:t>などがある。</a:t>
            </a:r>
          </a:p>
          <a:p>
            <a:pPr marL="0" indent="0">
              <a:buNone/>
            </a:pPr>
            <a:endParaRPr kumimoji="1" lang="en-US" altLang="ja-JP" sz="2000" dirty="0"/>
          </a:p>
          <a:p>
            <a:pPr marL="0" indent="0">
              <a:buNone/>
            </a:pPr>
            <a:r>
              <a:rPr kumimoji="1" lang="ja-JP" altLang="en-US" sz="2000" b="1" u="sng" dirty="0"/>
              <a:t>柔軟性</a:t>
            </a:r>
            <a:endParaRPr lang="en-US" altLang="ja-JP" sz="2000" b="1" u="sng" dirty="0"/>
          </a:p>
          <a:p>
            <a:r>
              <a:rPr lang="ja-JP" altLang="en-US" sz="2000" dirty="0">
                <a:latin typeface="メイリオ" panose="020B0604030504040204" pitchFamily="50" charset="-128"/>
              </a:rPr>
              <a:t>シンプルなスクリプトも、高度なプログラムも作成可能</a:t>
            </a:r>
            <a:endParaRPr lang="en-US" altLang="ja-JP" sz="2000" b="1" dirty="0"/>
          </a:p>
          <a:p>
            <a:r>
              <a:rPr kumimoji="1" lang="ja-JP" altLang="en-US" sz="2000" b="1" dirty="0"/>
              <a:t>オブジェクト指向</a:t>
            </a:r>
            <a:r>
              <a:rPr kumimoji="1" lang="ja-JP" altLang="en-US" sz="2000" dirty="0"/>
              <a:t>の機能を持ち、</a:t>
            </a:r>
            <a:r>
              <a:rPr kumimoji="1" lang="en-US" altLang="ja-JP" sz="2000" b="1" dirty="0"/>
              <a:t>__</a:t>
            </a:r>
            <a:r>
              <a:rPr kumimoji="1" lang="en-US" altLang="ja-JP" sz="2000" b="1" dirty="0" err="1"/>
              <a:t>init</a:t>
            </a:r>
            <a:r>
              <a:rPr kumimoji="1" lang="en-US" altLang="ja-JP" sz="2000" b="1" dirty="0"/>
              <a:t>__ </a:t>
            </a:r>
            <a:r>
              <a:rPr kumimoji="1" lang="ja-JP" altLang="en-US" sz="2000" dirty="0"/>
              <a:t>や </a:t>
            </a:r>
            <a:r>
              <a:rPr kumimoji="1" lang="en-US" altLang="ja-JP" sz="2000" b="1" dirty="0"/>
              <a:t>self</a:t>
            </a:r>
            <a:r>
              <a:rPr kumimoji="1" lang="en-US" altLang="ja-JP" sz="2000" dirty="0"/>
              <a:t> </a:t>
            </a:r>
            <a:r>
              <a:rPr kumimoji="1" lang="ja-JP" altLang="en-US" sz="2000" dirty="0"/>
              <a:t>のようなキーワードを使用して</a:t>
            </a:r>
            <a:r>
              <a:rPr kumimoji="1" lang="ja-JP" altLang="en-US" sz="2000" b="1" dirty="0"/>
              <a:t>クラス</a:t>
            </a:r>
            <a:r>
              <a:rPr kumimoji="1" lang="ja-JP" altLang="en-US" sz="2000" dirty="0"/>
              <a:t>を利用できる。</a:t>
            </a:r>
          </a:p>
        </p:txBody>
      </p:sp>
      <p:sp>
        <p:nvSpPr>
          <p:cNvPr id="4" name="スライド番号プレースホルダー 3">
            <a:extLst>
              <a:ext uri="{FF2B5EF4-FFF2-40B4-BE49-F238E27FC236}">
                <a16:creationId xmlns:a16="http://schemas.microsoft.com/office/drawing/2014/main" id="{AD361556-1F0E-71C8-8FC4-E12042AFC2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68447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900" dirty="0"/>
              <a:t>コマンドによる </a:t>
            </a:r>
            <a:r>
              <a:rPr kumimoji="1" lang="en-US" altLang="ja-JP" sz="2900" dirty="0"/>
              <a:t>Python </a:t>
            </a:r>
            <a:r>
              <a:rPr lang="ja-JP" altLang="en-US" sz="2900" dirty="0"/>
              <a:t>プログラム実行</a:t>
            </a:r>
            <a:endParaRPr kumimoji="1" lang="ja-JP" altLang="en-US" sz="29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p:cNvSpPr txBox="1"/>
          <p:nvPr/>
        </p:nvSpPr>
        <p:spPr>
          <a:xfrm>
            <a:off x="4552449" y="1646445"/>
            <a:ext cx="423060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作成した </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ソースコード</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r>
              <a:rPr kumimoji="1" lang="ja-JP" altLang="en-US" sz="2400" dirty="0">
                <a:solidFill>
                  <a:prstClr val="black"/>
                </a:solidFill>
                <a:latin typeface="Calibri" panose="020F0502020204030204"/>
                <a:ea typeface="游ゴシック" panose="020B0400000000000000" pitchFamily="50" charset="-128"/>
              </a:rPr>
              <a:t>例えば「</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foo.py</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」という名前の</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ファイルに保存</a:t>
            </a:r>
          </a:p>
        </p:txBody>
      </p:sp>
      <p:sp>
        <p:nvSpPr>
          <p:cNvPr id="7" name="コンテンツ プレースホルダー 2"/>
          <p:cNvSpPr txBox="1">
            <a:spLocks/>
          </p:cNvSpPr>
          <p:nvPr/>
        </p:nvSpPr>
        <p:spPr>
          <a:xfrm>
            <a:off x="652487" y="777596"/>
            <a:ext cx="8461208" cy="460085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None/>
              <a:tabLst/>
              <a:defRPr/>
            </a:pPr>
            <a:r>
              <a:rPr lang="ja-JP" altLang="en-US" b="1" dirty="0"/>
              <a:t>① </a:t>
            </a:r>
            <a:r>
              <a:rPr lang="en-US" altLang="ja-JP" b="1" dirty="0"/>
              <a:t>Python </a:t>
            </a:r>
            <a:r>
              <a:rPr lang="ja-JP" altLang="en-US" b="1" dirty="0"/>
              <a:t>プログラムの保存</a:t>
            </a:r>
            <a:endParaRPr lang="en-US" altLang="ja-JP" b="1" dirty="0"/>
          </a:p>
          <a:p>
            <a:pPr marL="0" marR="0" lvl="0" indent="0" algn="l" defTabSz="914400" rtl="0" eaLnBrk="1" fontAlgn="auto" latinLnBrk="0" hangingPunct="1">
              <a:lnSpc>
                <a:spcPct val="100000"/>
              </a:lnSpc>
              <a:spcBef>
                <a:spcPts val="1000"/>
              </a:spcBef>
              <a:spcAft>
                <a:spcPts val="0"/>
              </a:spcAft>
              <a:buClrTx/>
              <a:buSzTx/>
              <a:buNone/>
              <a:tabLst/>
              <a:defRPr/>
            </a:pPr>
            <a:endParaRPr lang="en-US" altLang="ja-JP" b="1" dirty="0"/>
          </a:p>
          <a:p>
            <a:pPr marL="0" marR="0" lvl="0" indent="0" algn="l" defTabSz="914400" rtl="0" eaLnBrk="1" fontAlgn="auto" latinLnBrk="0" hangingPunct="1">
              <a:lnSpc>
                <a:spcPct val="100000"/>
              </a:lnSpc>
              <a:spcBef>
                <a:spcPts val="1000"/>
              </a:spcBef>
              <a:spcAft>
                <a:spcPts val="0"/>
              </a:spcAft>
              <a:buClrTx/>
              <a:buSzTx/>
              <a:buNone/>
              <a:tabLst/>
              <a:defRPr/>
            </a:pPr>
            <a:endParaRPr lang="en-US" altLang="ja-JP" b="1" dirty="0"/>
          </a:p>
          <a:p>
            <a:pPr marL="0" marR="0" lvl="0" indent="0" algn="l" defTabSz="914400" rtl="0" eaLnBrk="1" fontAlgn="auto" latinLnBrk="0" hangingPunct="1">
              <a:lnSpc>
                <a:spcPct val="100000"/>
              </a:lnSpc>
              <a:spcBef>
                <a:spcPts val="1000"/>
              </a:spcBef>
              <a:spcAft>
                <a:spcPts val="0"/>
              </a:spcAft>
              <a:buClrTx/>
              <a:buSzTx/>
              <a:buNone/>
              <a:tabLst/>
              <a:defRPr/>
            </a:pPr>
            <a:endParaRPr lang="en-US" altLang="ja-JP" b="1" dirty="0"/>
          </a:p>
          <a:p>
            <a:pPr marL="0" marR="0" lvl="0" indent="0" algn="l" defTabSz="914400" rtl="0" eaLnBrk="1" fontAlgn="auto" latinLnBrk="0" hangingPunct="1">
              <a:lnSpc>
                <a:spcPct val="100000"/>
              </a:lnSpc>
              <a:spcBef>
                <a:spcPts val="1000"/>
              </a:spcBef>
              <a:spcAft>
                <a:spcPts val="0"/>
              </a:spcAft>
              <a:buClrTx/>
              <a:buSzTx/>
              <a:buNone/>
              <a:tabLst/>
              <a:defRPr/>
            </a:pPr>
            <a:endParaRPr lang="en-US" altLang="ja-JP" b="1" dirty="0"/>
          </a:p>
          <a:p>
            <a:pPr marL="0" indent="0">
              <a:buNone/>
              <a:defRPr/>
            </a:pPr>
            <a:r>
              <a:rPr lang="ja-JP" altLang="en-US" b="1" dirty="0"/>
              <a:t>② </a:t>
            </a:r>
            <a:r>
              <a:rPr lang="en-US" altLang="ja-JP" b="1" dirty="0"/>
              <a:t>Python </a:t>
            </a:r>
            <a:r>
              <a:rPr lang="ja-JP" altLang="en-US" b="1" dirty="0"/>
              <a:t>プログラムの実行 </a:t>
            </a:r>
            <a:endParaRPr kumimoji="1" lang="en-US" altLang="ja-JP" b="1"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None/>
              <a:tabLst/>
              <a:defRPr/>
            </a:pPr>
            <a:r>
              <a:rPr lang="ja-JP" altLang="en-US" b="1" dirty="0"/>
              <a:t> </a:t>
            </a:r>
            <a:endParaRPr kumimoji="1" lang="en-US" altLang="ja-JP" b="1"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47" y="1427979"/>
            <a:ext cx="2760198" cy="1951772"/>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05" y="4551684"/>
            <a:ext cx="4056791" cy="877144"/>
          </a:xfrm>
          <a:prstGeom prst="rect">
            <a:avLst/>
          </a:prstGeom>
        </p:spPr>
      </p:pic>
      <p:sp>
        <p:nvSpPr>
          <p:cNvPr id="5" name="テキスト ボックス 4">
            <a:extLst>
              <a:ext uri="{FF2B5EF4-FFF2-40B4-BE49-F238E27FC236}">
                <a16:creationId xmlns:a16="http://schemas.microsoft.com/office/drawing/2014/main" id="{E1F7315B-906F-2C7E-AB52-D3F91C8AA10C}"/>
              </a:ext>
            </a:extLst>
          </p:cNvPr>
          <p:cNvSpPr txBox="1"/>
          <p:nvPr/>
        </p:nvSpPr>
        <p:spPr>
          <a:xfrm>
            <a:off x="4739405" y="4242059"/>
            <a:ext cx="423060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プログラムを実行</a:t>
            </a:r>
            <a:r>
              <a:rPr kumimoji="1"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するには，シェル </a:t>
            </a:r>
            <a:r>
              <a:rPr kumimoji="1" lang="ja-JP" altLang="en-US" sz="2400" dirty="0">
                <a:solidFill>
                  <a:prstClr val="black"/>
                </a:solidFill>
                <a:latin typeface="Calibri" panose="020F0502020204030204"/>
                <a:ea typeface="游ゴシック" panose="020B0400000000000000" pitchFamily="50" charset="-128"/>
              </a:rPr>
              <a:t>（例えば，</a:t>
            </a:r>
            <a:r>
              <a:rPr kumimoji="1"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Windows </a:t>
            </a:r>
            <a:r>
              <a:rPr kumimoji="1"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の場合はコマンドプロンプト）を開き，「</a:t>
            </a:r>
            <a:r>
              <a:rPr kumimoji="1"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foo.py</a:t>
            </a:r>
            <a:r>
              <a:rPr kumimoji="1"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」のようなコマンドで実行</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47801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を登載、その他、次のモジュールやパッケージがインストール済み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50295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en-US" altLang="ja-JP" sz="2400" b="1" dirty="0"/>
              <a:t>trinket</a:t>
            </a:r>
            <a:r>
              <a:rPr lang="en-US" altLang="ja-JP" sz="2400" dirty="0"/>
              <a:t> </a:t>
            </a:r>
            <a:r>
              <a:rPr lang="ja-JP" altLang="en-US" sz="2400" dirty="0"/>
              <a:t>は </a:t>
            </a:r>
            <a:r>
              <a:rPr lang="en-US" altLang="ja-JP" sz="2400" b="1" dirty="0"/>
              <a:t>Python, HTML </a:t>
            </a:r>
            <a:r>
              <a:rPr lang="ja-JP" altLang="en-US" sz="2400" b="1" dirty="0"/>
              <a:t>などのプログラムを書き実行できる</a:t>
            </a:r>
            <a:r>
              <a:rPr lang="ja-JP" altLang="en-US" sz="2400" dirty="0"/>
              <a:t>サイト</a:t>
            </a:r>
            <a:endParaRPr lang="en-US" altLang="ja-JP" sz="2400" dirty="0"/>
          </a:p>
          <a:p>
            <a:r>
              <a:rPr lang="en-US" altLang="ja-JP" sz="2400" dirty="0">
                <a:hlinkClick r:id="rId2"/>
              </a:rPr>
              <a:t>https://trinket.io/python/0fd59392c8</a:t>
            </a:r>
            <a:endParaRPr lang="en-US" altLang="ja-JP" sz="2400" dirty="0"/>
          </a:p>
          <a:p>
            <a:pPr marL="0" indent="0">
              <a:buNone/>
            </a:pPr>
            <a:r>
              <a:rPr lang="ja-JP" altLang="en-US" sz="2400" dirty="0"/>
              <a:t>のように、違うプログラムには違う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3"/>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7"/>
            <a:ext cx="4939868" cy="1742273"/>
          </a:xfrm>
        </p:spPr>
        <p:txBody>
          <a:bodyPr anchor="b">
            <a:normAutofit/>
          </a:bodyPr>
          <a:lstStyle/>
          <a:p>
            <a:pPr algn="l"/>
            <a:r>
              <a:rPr lang="ja-JP" altLang="en-US" dirty="0"/>
              <a:t>演習</a:t>
            </a:r>
            <a:br>
              <a:rPr lang="en-US" altLang="ja-JP" dirty="0"/>
            </a:br>
            <a:r>
              <a:rPr lang="en-US" altLang="ja-JP" dirty="0"/>
              <a:t>Python </a:t>
            </a:r>
            <a:r>
              <a:rPr lang="ja-JP" altLang="en-US" dirty="0"/>
              <a:t>プログラムの実行</a:t>
            </a:r>
          </a:p>
        </p:txBody>
      </p:sp>
      <p:sp>
        <p:nvSpPr>
          <p:cNvPr id="3" name="コンテンツ プレースホルダー 2"/>
          <p:cNvSpPr>
            <a:spLocks noGrp="1"/>
          </p:cNvSpPr>
          <p:nvPr>
            <p:ph idx="1"/>
          </p:nvPr>
        </p:nvSpPr>
        <p:spPr>
          <a:xfrm>
            <a:off x="3724073" y="2438400"/>
            <a:ext cx="4939867" cy="3785419"/>
          </a:xfrm>
        </p:spPr>
        <p:txBody>
          <a:bodyPr>
            <a:normAutofit/>
          </a:bodyPr>
          <a:lstStyle/>
          <a:p>
            <a:pPr marL="0" indent="0">
              <a:spcAft>
                <a:spcPts val="600"/>
              </a:spcAft>
              <a:buNone/>
            </a:pPr>
            <a:r>
              <a:rPr lang="ja-JP" altLang="en-US" sz="2400" dirty="0"/>
              <a:t>資料：</a:t>
            </a:r>
            <a:r>
              <a:rPr lang="ja-JP" altLang="en-US" sz="2400" b="1" dirty="0"/>
              <a:t>６０，６１</a:t>
            </a:r>
            <a:endParaRPr lang="en-US" altLang="ja-JP" sz="2400" b="1" dirty="0"/>
          </a:p>
          <a:p>
            <a:pPr>
              <a:spcAft>
                <a:spcPts val="600"/>
              </a:spcAft>
            </a:pP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trinket</a:t>
            </a:r>
          </a:p>
          <a:p>
            <a:pPr lvl="1">
              <a:spcAft>
                <a:spcPts val="600"/>
              </a:spcAft>
            </a:pPr>
            <a:r>
              <a:rPr lang="en-US" altLang="ja-JP" b="1" dirty="0"/>
              <a:t>Python</a:t>
            </a:r>
            <a:r>
              <a:rPr lang="ja-JP" altLang="en-US" b="1" dirty="0"/>
              <a:t> プログラムのソースコード</a:t>
            </a:r>
            <a:endParaRPr lang="en-US" altLang="ja-JP" b="1" dirty="0"/>
          </a:p>
          <a:p>
            <a:pPr lvl="1">
              <a:spcAft>
                <a:spcPts val="600"/>
              </a:spcAft>
            </a:pPr>
            <a:r>
              <a:rPr lang="en-US" altLang="ja-JP" b="1" dirty="0"/>
              <a:t>Python </a:t>
            </a:r>
            <a:r>
              <a:rPr lang="ja-JP" altLang="en-US" b="1" dirty="0"/>
              <a:t>プログラムの実行</a:t>
            </a:r>
            <a:endParaRPr lang="en-US" altLang="ja-JP" dirty="0"/>
          </a:p>
          <a:p>
            <a:pPr lvl="1">
              <a:spcAft>
                <a:spcPts val="600"/>
              </a:spcAft>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59</a:t>
            </a:fld>
            <a:endParaRPr lang="ja-JP" altLang="en-US" sz="2400" dirty="0"/>
          </a:p>
        </p:txBody>
      </p:sp>
    </p:spTree>
    <p:extLst>
      <p:ext uri="{BB962C8B-B14F-4D97-AF65-F5344CB8AC3E}">
        <p14:creationId xmlns:p14="http://schemas.microsoft.com/office/powerpoint/2010/main" val="184337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73" y="904613"/>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533" y="777408"/>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321073" y="2778169"/>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1931" y="3710500"/>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826720" y="665611"/>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66300" y="1388774"/>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99091" y="690422"/>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4950465" y="2726828"/>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2812" y="3483994"/>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4950465" y="5708970"/>
            <a:ext cx="4085349"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1429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2"/>
              </a:rPr>
              <a:t>https://trinket.io/python/6c652f1c2f</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fld id="{E205D82C-95A1-431E-8E38-AA614A14CDCF}" type="slidenum">
              <a:rPr kumimoji="1" lang="ja-JP" altLang="en-US" smtClean="0"/>
              <a:t>60</a:t>
            </a:fld>
            <a:endParaRPr kumimoji="1" lang="ja-JP" altLang="en-US"/>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9" name="図 8">
            <a:extLst>
              <a:ext uri="{FF2B5EF4-FFF2-40B4-BE49-F238E27FC236}">
                <a16:creationId xmlns:a16="http://schemas.microsoft.com/office/drawing/2014/main" id="{C984CCAB-7257-D89C-7174-9E5F6584D892}"/>
              </a:ext>
            </a:extLst>
          </p:cNvPr>
          <p:cNvPicPr>
            <a:picLocks noChangeAspect="1"/>
          </p:cNvPicPr>
          <p:nvPr/>
        </p:nvPicPr>
        <p:blipFill>
          <a:blip r:embed="rId3"/>
          <a:stretch>
            <a:fillRect/>
          </a:stretch>
        </p:blipFill>
        <p:spPr>
          <a:xfrm>
            <a:off x="835175" y="2735667"/>
            <a:ext cx="5424041" cy="2525597"/>
          </a:xfrm>
          <a:prstGeom prst="rect">
            <a:avLst/>
          </a:prstGeom>
        </p:spPr>
      </p:pic>
      <p:sp>
        <p:nvSpPr>
          <p:cNvPr id="10" name="正方形/長方形 9">
            <a:extLst>
              <a:ext uri="{FF2B5EF4-FFF2-40B4-BE49-F238E27FC236}">
                <a16:creationId xmlns:a16="http://schemas.microsoft.com/office/drawing/2014/main" id="{DBF72D09-CF18-54A3-05FD-E404CF41A5B1}"/>
              </a:ext>
            </a:extLst>
          </p:cNvPr>
          <p:cNvSpPr/>
          <p:nvPr/>
        </p:nvSpPr>
        <p:spPr>
          <a:xfrm>
            <a:off x="1883938" y="2922277"/>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992988" y="2661997"/>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332419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5268282-7AE8-0BBC-E3F0-30DC020C355D}"/>
              </a:ext>
            </a:extLst>
          </p:cNvPr>
          <p:cNvPicPr>
            <a:picLocks noChangeAspect="1"/>
          </p:cNvPicPr>
          <p:nvPr/>
        </p:nvPicPr>
        <p:blipFill>
          <a:blip r:embed="rId2"/>
          <a:stretch>
            <a:fillRect/>
          </a:stretch>
        </p:blipFill>
        <p:spPr>
          <a:xfrm>
            <a:off x="613533" y="2700629"/>
            <a:ext cx="6181939" cy="2849881"/>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③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3"/>
              </a:rPr>
              <a:t>https://trinket.io/python/94d1563844</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fld id="{E205D82C-95A1-431E-8E38-AA614A14CDCF}" type="slidenum">
              <a:rPr kumimoji="1" lang="ja-JP" altLang="en-US" smtClean="0"/>
              <a:t>61</a:t>
            </a:fld>
            <a:endParaRPr kumimoji="1" lang="ja-JP" altLang="en-US"/>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sp>
        <p:nvSpPr>
          <p:cNvPr id="10" name="正方形/長方形 9">
            <a:extLst>
              <a:ext uri="{FF2B5EF4-FFF2-40B4-BE49-F238E27FC236}">
                <a16:creationId xmlns:a16="http://schemas.microsoft.com/office/drawing/2014/main" id="{DBF72D09-CF18-54A3-05FD-E404CF41A5B1}"/>
              </a:ext>
            </a:extLst>
          </p:cNvPr>
          <p:cNvSpPr/>
          <p:nvPr/>
        </p:nvSpPr>
        <p:spPr>
          <a:xfrm>
            <a:off x="1301335" y="2659809"/>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1828557" y="3038828"/>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テキスト ボックス 4">
            <a:extLst>
              <a:ext uri="{FF2B5EF4-FFF2-40B4-BE49-F238E27FC236}">
                <a16:creationId xmlns:a16="http://schemas.microsoft.com/office/drawing/2014/main" id="{F009617A-49C3-18A0-639C-BCC5D518AEAD}"/>
              </a:ext>
            </a:extLst>
          </p:cNvPr>
          <p:cNvSpPr txBox="1"/>
          <p:nvPr/>
        </p:nvSpPr>
        <p:spPr>
          <a:xfrm>
            <a:off x="6885071" y="3893807"/>
            <a:ext cx="2339102" cy="1200329"/>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ボールが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壁に当たったら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反射する</a:t>
            </a:r>
            <a:r>
              <a:rPr kumimoji="1" lang="ja-JP" altLang="en-US" sz="2400" dirty="0">
                <a:solidFill>
                  <a:prstClr val="black"/>
                </a:solidFill>
                <a:latin typeface="Calibri" panose="020F0502020204030204"/>
                <a:ea typeface="游ゴシック" panose="020B0400000000000000" pitchFamily="50" charset="-128"/>
              </a:rPr>
              <a:t>．</a:t>
            </a:r>
            <a:endParaRPr kumimoji="1" lang="en-US" altLang="ja-JP" sz="2400" dirty="0">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156363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80628"/>
            <a:ext cx="4939868" cy="2043140"/>
          </a:xfrm>
        </p:spPr>
        <p:txBody>
          <a:bodyPr anchor="b">
            <a:normAutofit/>
          </a:bodyPr>
          <a:lstStyle/>
          <a:p>
            <a:pPr algn="l"/>
            <a:r>
              <a:rPr lang="ja-JP" altLang="en-US" dirty="0"/>
              <a:t>演習</a:t>
            </a:r>
            <a:br>
              <a:rPr lang="en-US" altLang="ja-JP" dirty="0"/>
            </a:br>
            <a:r>
              <a:rPr lang="ja-JP" altLang="en-US" dirty="0"/>
              <a:t>簡単なプログラムでも</a:t>
            </a:r>
            <a:br>
              <a:rPr lang="en-US" altLang="ja-JP" dirty="0"/>
            </a:br>
            <a:r>
              <a:rPr lang="ja-JP" altLang="en-US" dirty="0"/>
              <a:t>さまざまなことが可能</a:t>
            </a:r>
          </a:p>
        </p:txBody>
      </p:sp>
      <p:sp>
        <p:nvSpPr>
          <p:cNvPr id="3" name="コンテンツ プレースホルダー 2"/>
          <p:cNvSpPr>
            <a:spLocks noGrp="1"/>
          </p:cNvSpPr>
          <p:nvPr>
            <p:ph idx="1"/>
          </p:nvPr>
        </p:nvSpPr>
        <p:spPr>
          <a:xfrm>
            <a:off x="3724073" y="2438400"/>
            <a:ext cx="4939867" cy="4291263"/>
          </a:xfrm>
        </p:spPr>
        <p:txBody>
          <a:bodyPr>
            <a:normAutofit/>
          </a:bodyPr>
          <a:lstStyle/>
          <a:p>
            <a:pPr marL="0" indent="0">
              <a:spcAft>
                <a:spcPts val="600"/>
              </a:spcAft>
              <a:buNone/>
            </a:pPr>
            <a:r>
              <a:rPr lang="ja-JP" altLang="en-US" sz="2400" dirty="0"/>
              <a:t>資料：</a:t>
            </a:r>
            <a:r>
              <a:rPr lang="ja-JP" altLang="en-US" sz="2400" b="1" dirty="0"/>
              <a:t>６３～６６</a:t>
            </a:r>
            <a:endParaRPr lang="en-US" altLang="ja-JP" sz="2400" b="1" dirty="0"/>
          </a:p>
          <a:p>
            <a:pPr>
              <a:spcAft>
                <a:spcPts val="600"/>
              </a:spcAft>
            </a:pP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trinket</a:t>
            </a:r>
          </a:p>
          <a:p>
            <a:pPr lvl="1">
              <a:spcAft>
                <a:spcPts val="600"/>
              </a:spcAft>
            </a:pPr>
            <a:r>
              <a:rPr lang="ja-JP" altLang="en-US" b="1" dirty="0"/>
              <a:t>現在の日時</a:t>
            </a:r>
            <a:endParaRPr lang="en-US" altLang="ja-JP" b="1" dirty="0"/>
          </a:p>
          <a:p>
            <a:pPr lvl="1">
              <a:spcAft>
                <a:spcPts val="600"/>
              </a:spcAft>
            </a:pPr>
            <a:r>
              <a:rPr lang="ja-JP" altLang="en-US" b="1" dirty="0"/>
              <a:t>平方根</a:t>
            </a:r>
            <a:endParaRPr lang="en-US" altLang="ja-JP" b="1" dirty="0"/>
          </a:p>
          <a:p>
            <a:pPr lvl="1">
              <a:spcAft>
                <a:spcPts val="600"/>
              </a:spcAft>
            </a:pPr>
            <a:r>
              <a:rPr lang="ja-JP" altLang="en-US" b="1" dirty="0"/>
              <a:t>円の面積</a:t>
            </a:r>
            <a:endParaRPr lang="en-US" altLang="ja-JP" b="1" dirty="0"/>
          </a:p>
          <a:p>
            <a:pPr lvl="1">
              <a:spcAft>
                <a:spcPts val="600"/>
              </a:spcAft>
            </a:pPr>
            <a:r>
              <a:rPr lang="ja-JP" altLang="en-US" b="1" dirty="0"/>
              <a:t>三角形の面積</a:t>
            </a:r>
            <a:endParaRPr lang="en-US" altLang="ja-JP" b="1" dirty="0"/>
          </a:p>
          <a:p>
            <a:pPr lvl="1">
              <a:spcAft>
                <a:spcPts val="600"/>
              </a:spcAft>
            </a:pPr>
            <a:endParaRPr lang="en-US" altLang="ja-JP" dirty="0"/>
          </a:p>
          <a:p>
            <a:pPr lvl="1">
              <a:spcAft>
                <a:spcPts val="600"/>
              </a:spcAft>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62</a:t>
            </a:fld>
            <a:endParaRPr lang="ja-JP" altLang="en-US" sz="2400" dirty="0"/>
          </a:p>
        </p:txBody>
      </p:sp>
    </p:spTree>
    <p:extLst>
      <p:ext uri="{BB962C8B-B14F-4D97-AF65-F5344CB8AC3E}">
        <p14:creationId xmlns:p14="http://schemas.microsoft.com/office/powerpoint/2010/main" val="1720048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 </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0" i="0" dirty="0">
                <a:effectLst/>
                <a:latin typeface="Merriweather" panose="00000500000000000000" pitchFamily="2" charset="0"/>
                <a:hlinkClick r:id="rId2"/>
              </a:rPr>
              <a:t>https://trinket.io/python/2b804ab19a</a:t>
            </a:r>
            <a:endParaRPr lang="en-US" altLang="ja-JP" sz="2400" b="0" i="0" dirty="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オペレーティングシステム（コンピュータ）のタイマーを利用．</a:t>
            </a:r>
            <a:r>
              <a:rPr lang="ja-JP" altLang="en-US" sz="2400" b="1" dirty="0">
                <a:solidFill>
                  <a:srgbClr val="FF0000"/>
                </a:solidFill>
              </a:rPr>
              <a:t>現在</a:t>
            </a:r>
            <a:r>
              <a:rPr kumimoji="1" lang="ja-JP" altLang="en-US" sz="2400" b="1" i="0" u="none" strike="noStrike" kern="1200" cap="none" spc="0" normalizeH="0" baseline="0" noProof="0" dirty="0">
                <a:ln>
                  <a:noFill/>
                </a:ln>
                <a:solidFill>
                  <a:srgbClr val="FF0000"/>
                </a:solidFill>
                <a:effectLst/>
                <a:uLnTx/>
                <a:uFillTx/>
                <a:latin typeface="Segoe UI" panose="020B0502040204020203" pitchFamily="34" charset="0"/>
                <a:ea typeface="メイリオ" panose="020B0604030504040204" pitchFamily="50" charset="-128"/>
                <a:cs typeface="Segoe UI" panose="020B0502040204020203" pitchFamily="34" charset="0"/>
              </a:rPr>
              <a:t>の日時が表示される</a:t>
            </a: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5" name="図 4">
            <a:extLst>
              <a:ext uri="{FF2B5EF4-FFF2-40B4-BE49-F238E27FC236}">
                <a16:creationId xmlns:a16="http://schemas.microsoft.com/office/drawing/2014/main" id="{673EF7CE-B06C-BF8B-F92A-DCC502093066}"/>
              </a:ext>
            </a:extLst>
          </p:cNvPr>
          <p:cNvPicPr>
            <a:picLocks noChangeAspect="1"/>
          </p:cNvPicPr>
          <p:nvPr/>
        </p:nvPicPr>
        <p:blipFill>
          <a:blip r:embed="rId3"/>
          <a:stretch>
            <a:fillRect/>
          </a:stretch>
        </p:blipFill>
        <p:spPr>
          <a:xfrm>
            <a:off x="341395" y="3364230"/>
            <a:ext cx="8604683" cy="2045478"/>
          </a:xfrm>
          <a:prstGeom prst="rect">
            <a:avLst/>
          </a:prstGeom>
        </p:spPr>
      </p:pic>
      <p:sp>
        <p:nvSpPr>
          <p:cNvPr id="8" name="正方形/長方形 7">
            <a:extLst>
              <a:ext uri="{FF2B5EF4-FFF2-40B4-BE49-F238E27FC236}">
                <a16:creationId xmlns:a16="http://schemas.microsoft.com/office/drawing/2014/main" id="{50188D3C-340A-473A-701F-1456BCDC0C1D}"/>
              </a:ext>
            </a:extLst>
          </p:cNvPr>
          <p:cNvSpPr/>
          <p:nvPr/>
        </p:nvSpPr>
        <p:spPr>
          <a:xfrm>
            <a:off x="5410076" y="4387847"/>
            <a:ext cx="3532395"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7DE8634-79E4-F6AC-F3FB-768002AAD9B1}"/>
              </a:ext>
            </a:extLst>
          </p:cNvPr>
          <p:cNvSpPr txBox="1"/>
          <p:nvPr/>
        </p:nvSpPr>
        <p:spPr>
          <a:xfrm>
            <a:off x="5779975" y="4954255"/>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srgbClr val="FF0000"/>
                </a:solidFill>
                <a:latin typeface="Calibri" panose="020F0502020204030204"/>
                <a:ea typeface="游ゴシック" panose="020B0400000000000000" pitchFamily="50" charset="-128"/>
              </a:rPr>
              <a:t>現在の日時</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2855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1145E6E-4608-4EE7-C228-F89112DDEE17}"/>
              </a:ext>
            </a:extLst>
          </p:cNvPr>
          <p:cNvPicPr>
            <a:picLocks noChangeAspect="1"/>
          </p:cNvPicPr>
          <p:nvPr/>
        </p:nvPicPr>
        <p:blipFill>
          <a:blip r:embed="rId2"/>
          <a:stretch>
            <a:fillRect/>
          </a:stretch>
        </p:blipFill>
        <p:spPr>
          <a:xfrm>
            <a:off x="414597" y="3244628"/>
            <a:ext cx="8580227" cy="2660626"/>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游ゴシック" panose="020B0400000000000000" pitchFamily="50" charset="-128"/>
              </a:rPr>
              <a:t>③</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0" i="0" dirty="0">
                <a:effectLst/>
                <a:latin typeface="Merriweather" panose="00000500000000000000" pitchFamily="2" charset="0"/>
                <a:hlinkClick r:id="rId3"/>
              </a:rPr>
              <a:t>https://trinket.io/python/597e5771ff</a:t>
            </a:r>
            <a:endParaRPr lang="en-US" altLang="ja-JP" sz="2400" b="0" i="0" dirty="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游ゴシック" panose="020B0400000000000000" pitchFamily="50" charset="-128"/>
              </a:rPr>
              <a:t>④</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面積が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7</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の正方形の一辺の長さ</a:t>
            </a:r>
          </a:p>
        </p:txBody>
      </p:sp>
      <p:sp>
        <p:nvSpPr>
          <p:cNvPr id="8" name="正方形/長方形 7">
            <a:extLst>
              <a:ext uri="{FF2B5EF4-FFF2-40B4-BE49-F238E27FC236}">
                <a16:creationId xmlns:a16="http://schemas.microsoft.com/office/drawing/2014/main" id="{50188D3C-340A-473A-701F-1456BCDC0C1D}"/>
              </a:ext>
            </a:extLst>
          </p:cNvPr>
          <p:cNvSpPr/>
          <p:nvPr/>
        </p:nvSpPr>
        <p:spPr>
          <a:xfrm>
            <a:off x="5197008" y="5296348"/>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9176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80641A-C830-2751-40E5-BDBE65255480}"/>
              </a:ext>
            </a:extLst>
          </p:cNvPr>
          <p:cNvPicPr>
            <a:picLocks noChangeAspect="1"/>
          </p:cNvPicPr>
          <p:nvPr/>
        </p:nvPicPr>
        <p:blipFill>
          <a:blip r:embed="rId2"/>
          <a:stretch>
            <a:fillRect/>
          </a:stretch>
        </p:blipFill>
        <p:spPr>
          <a:xfrm>
            <a:off x="414596" y="3283202"/>
            <a:ext cx="8596501" cy="2380179"/>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游ゴシック" panose="020B0400000000000000" pitchFamily="50" charset="-128"/>
              </a:rPr>
              <a:t>⑤</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0" i="0" dirty="0">
                <a:effectLst/>
                <a:latin typeface="Merriweather" panose="00000500000000000000" pitchFamily="2" charset="0"/>
                <a:hlinkClick r:id="rId3"/>
              </a:rPr>
              <a:t>https://trinket.io/python/4e3559f879</a:t>
            </a:r>
            <a:endParaRPr lang="en-US" altLang="ja-JP" sz="2400" b="0" i="0" dirty="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游ゴシック" panose="020B0400000000000000" pitchFamily="50" charset="-128"/>
              </a:rPr>
              <a:t>⑥</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半径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3</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の円の面積は？</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5332693" y="5131166"/>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7463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8A113F2-F03C-9691-B8CF-073351A65B6B}"/>
              </a:ext>
            </a:extLst>
          </p:cNvPr>
          <p:cNvPicPr>
            <a:picLocks noChangeAspect="1"/>
          </p:cNvPicPr>
          <p:nvPr/>
        </p:nvPicPr>
        <p:blipFill>
          <a:blip r:embed="rId2"/>
          <a:stretch>
            <a:fillRect/>
          </a:stretch>
        </p:blipFill>
        <p:spPr>
          <a:xfrm>
            <a:off x="341395" y="3346683"/>
            <a:ext cx="8714640" cy="1907245"/>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游ゴシック" panose="020B0400000000000000" pitchFamily="50" charset="-128"/>
              </a:rPr>
              <a:t>⑦</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0" i="0" dirty="0">
                <a:effectLst/>
                <a:latin typeface="Merriweather" panose="00000500000000000000" pitchFamily="2" charset="0"/>
                <a:hlinkClick r:id="rId3"/>
              </a:rPr>
              <a:t>https://trinket.io/python/bdcce27488</a:t>
            </a:r>
            <a:endParaRPr lang="en-US" altLang="ja-JP" sz="2400" b="0" i="0" dirty="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游ゴシック" panose="020B0400000000000000" pitchFamily="50" charset="-128"/>
              </a:rPr>
              <a:t>⑧</a:t>
            </a: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三角形の２辺の長さが，</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４</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６</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で，その間の角度が</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６０</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度のとき，面積は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(1/2) ×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4</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6</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sin(</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60</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6383546" y="4688714"/>
            <a:ext cx="2276708" cy="4319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34076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8CCC57-FABB-18E1-8966-BFCFD5314468}"/>
              </a:ext>
            </a:extLst>
          </p:cNvPr>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5419A366-1196-C825-6E00-820FAD321B4F}"/>
              </a:ext>
            </a:extLst>
          </p:cNvPr>
          <p:cNvSpPr>
            <a:spLocks noGrp="1"/>
          </p:cNvSpPr>
          <p:nvPr>
            <p:ph idx="1"/>
          </p:nvPr>
        </p:nvSpPr>
        <p:spPr>
          <a:xfrm>
            <a:off x="321845" y="846253"/>
            <a:ext cx="8461208" cy="5967502"/>
          </a:xfrm>
        </p:spPr>
        <p:txBody>
          <a:bodyPr>
            <a:normAutofit/>
          </a:bodyPr>
          <a:lstStyle/>
          <a:p>
            <a:r>
              <a:rPr lang="ja-JP" altLang="en-US" sz="2400" b="1" i="0" dirty="0">
                <a:solidFill>
                  <a:srgbClr val="374151"/>
                </a:solidFill>
                <a:effectLst/>
                <a:latin typeface="Söhne"/>
              </a:rPr>
              <a:t>プログラミングは創造的な活動</a:t>
            </a:r>
            <a:r>
              <a:rPr lang="ja-JP" altLang="en-US" sz="2400" b="0" i="0" dirty="0">
                <a:solidFill>
                  <a:srgbClr val="374151"/>
                </a:solidFill>
                <a:effectLst/>
                <a:latin typeface="Söhne"/>
              </a:rPr>
              <a:t>であり，多様な問題を解決し，</a:t>
            </a:r>
            <a:r>
              <a:rPr lang="ja-JP" altLang="en-US" sz="2400" b="1" i="0" dirty="0">
                <a:solidFill>
                  <a:srgbClr val="374151"/>
                </a:solidFill>
                <a:effectLst/>
                <a:latin typeface="Söhne"/>
              </a:rPr>
              <a:t>人間の能力を増幅</a:t>
            </a:r>
            <a:r>
              <a:rPr lang="ja-JP" altLang="en-US" sz="2400" b="0" i="0" dirty="0">
                <a:solidFill>
                  <a:srgbClr val="374151"/>
                </a:solidFill>
                <a:effectLst/>
                <a:latin typeface="Söhne"/>
              </a:rPr>
              <a:t>する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プログラミング</a:t>
            </a:r>
            <a:r>
              <a:rPr lang="ja-JP" altLang="en-US" sz="2400" i="0" dirty="0">
                <a:solidFill>
                  <a:srgbClr val="374151"/>
                </a:solidFill>
                <a:effectLst/>
                <a:latin typeface="Söhne"/>
              </a:rPr>
              <a:t>は，</a:t>
            </a:r>
            <a:r>
              <a:rPr lang="ja-JP" altLang="en-US" sz="2400" dirty="0">
                <a:solidFill>
                  <a:srgbClr val="374151"/>
                </a:solidFill>
                <a:latin typeface="Söhne"/>
              </a:rPr>
              <a:t>計算，データ処理，データ送受信，人工知能，グラフィックス，シミュレーションなどの</a:t>
            </a:r>
            <a:r>
              <a:rPr lang="ja-JP" altLang="en-US" sz="2400" b="1" dirty="0">
                <a:solidFill>
                  <a:srgbClr val="374151"/>
                </a:solidFill>
                <a:latin typeface="Söhne"/>
              </a:rPr>
              <a:t>多様な活動</a:t>
            </a:r>
            <a:r>
              <a:rPr lang="ja-JP" altLang="en-US" sz="2400" dirty="0">
                <a:solidFill>
                  <a:srgbClr val="374151"/>
                </a:solidFill>
                <a:latin typeface="Söhne"/>
              </a:rPr>
              <a:t>を可能にする</a:t>
            </a:r>
            <a:endParaRPr lang="en-US" altLang="ja-JP" sz="2400" dirty="0">
              <a:solidFill>
                <a:srgbClr val="374151"/>
              </a:solidFill>
              <a:latin typeface="Söhne"/>
            </a:endParaRPr>
          </a:p>
          <a:p>
            <a:r>
              <a:rPr lang="en-US" altLang="ja-JP" sz="2400" b="1" dirty="0">
                <a:solidFill>
                  <a:srgbClr val="374151"/>
                </a:solidFill>
                <a:latin typeface="Söhne"/>
              </a:rPr>
              <a:t>Python </a:t>
            </a:r>
            <a:r>
              <a:rPr lang="ja-JP" altLang="en-US" sz="2400" dirty="0">
                <a:solidFill>
                  <a:srgbClr val="374151"/>
                </a:solidFill>
                <a:latin typeface="Söhne"/>
              </a:rPr>
              <a:t>は読みやすさと書きやすさに優れ，広い応用範囲を特徴とする</a:t>
            </a:r>
            <a:r>
              <a:rPr lang="ja-JP" altLang="en-US" sz="2400" b="1" dirty="0">
                <a:solidFill>
                  <a:srgbClr val="374151"/>
                </a:solidFill>
                <a:latin typeface="Söhne"/>
              </a:rPr>
              <a:t>プログラミング言語</a:t>
            </a:r>
            <a:endParaRPr lang="en-US" altLang="ja-JP" sz="2400" dirty="0">
              <a:solidFill>
                <a:srgbClr val="374151"/>
              </a:solidFill>
              <a:latin typeface="Söhne"/>
            </a:endParaRPr>
          </a:p>
          <a:p>
            <a:r>
              <a:rPr lang="ja-JP" altLang="en-US" sz="2400" dirty="0">
                <a:solidFill>
                  <a:srgbClr val="374151"/>
                </a:solidFill>
                <a:latin typeface="Söhne"/>
              </a:rPr>
              <a:t>学習サイトの </a:t>
            </a:r>
            <a:r>
              <a:rPr lang="en-US" altLang="ja-JP" sz="2400" dirty="0">
                <a:solidFill>
                  <a:srgbClr val="374151"/>
                </a:solidFill>
                <a:latin typeface="Söhne"/>
              </a:rPr>
              <a:t>Trinket </a:t>
            </a:r>
            <a:r>
              <a:rPr lang="ja-JP" altLang="en-US" sz="2400" dirty="0">
                <a:solidFill>
                  <a:srgbClr val="374151"/>
                </a:solidFill>
                <a:latin typeface="Söhne"/>
              </a:rPr>
              <a:t>では，</a:t>
            </a:r>
            <a:r>
              <a:rPr lang="en-US" altLang="ja-JP" sz="2400" dirty="0">
                <a:solidFill>
                  <a:srgbClr val="374151"/>
                </a:solidFill>
                <a:latin typeface="Söhne"/>
              </a:rPr>
              <a:t>Python </a:t>
            </a:r>
            <a:r>
              <a:rPr lang="ja-JP" altLang="en-US" sz="2400" dirty="0">
                <a:solidFill>
                  <a:srgbClr val="374151"/>
                </a:solidFill>
                <a:latin typeface="Söhne"/>
              </a:rPr>
              <a:t>プログラムの作成と共有が可能</a:t>
            </a:r>
            <a:endParaRPr lang="en-US" altLang="ja-JP" sz="2400" dirty="0">
              <a:solidFill>
                <a:srgbClr val="374151"/>
              </a:solidFill>
              <a:latin typeface="Söhne"/>
            </a:endParaRPr>
          </a:p>
          <a:p>
            <a:r>
              <a:rPr lang="ja-JP" altLang="en-US" sz="2400" b="1" dirty="0">
                <a:solidFill>
                  <a:srgbClr val="374151"/>
                </a:solidFill>
                <a:latin typeface="Söhne"/>
              </a:rPr>
              <a:t>プログラミングを学ぶ</a:t>
            </a:r>
            <a:r>
              <a:rPr lang="ja-JP" altLang="en-US" sz="2400" dirty="0">
                <a:solidFill>
                  <a:srgbClr val="374151"/>
                </a:solidFill>
                <a:latin typeface="Söhne"/>
              </a:rPr>
              <a:t>ことで，</a:t>
            </a:r>
            <a:r>
              <a:rPr lang="ja-JP" altLang="en-US" sz="2400" b="1" dirty="0">
                <a:solidFill>
                  <a:srgbClr val="374151"/>
                </a:solidFill>
                <a:latin typeface="Söhne"/>
              </a:rPr>
              <a:t>コンピュータを活用</a:t>
            </a:r>
            <a:r>
              <a:rPr lang="ja-JP" altLang="en-US" sz="2400" dirty="0">
                <a:solidFill>
                  <a:srgbClr val="374151"/>
                </a:solidFill>
                <a:latin typeface="Söhne"/>
              </a:rPr>
              <a:t>し，</a:t>
            </a:r>
            <a:r>
              <a:rPr lang="ja-JP" altLang="en-US" sz="2400" b="1" dirty="0">
                <a:solidFill>
                  <a:srgbClr val="374151"/>
                </a:solidFill>
                <a:latin typeface="Söhne"/>
              </a:rPr>
              <a:t>アイデアを具現化</a:t>
            </a:r>
            <a:r>
              <a:rPr lang="ja-JP" altLang="en-US" sz="2400" dirty="0">
                <a:solidFill>
                  <a:srgbClr val="374151"/>
                </a:solidFill>
                <a:latin typeface="Söhne"/>
              </a:rPr>
              <a:t>し，</a:t>
            </a:r>
            <a:r>
              <a:rPr lang="ja-JP" altLang="en-US" sz="2400" b="1" dirty="0">
                <a:solidFill>
                  <a:srgbClr val="374151"/>
                </a:solidFill>
                <a:latin typeface="Söhne"/>
              </a:rPr>
              <a:t>新たな創造</a:t>
            </a:r>
            <a:r>
              <a:rPr lang="ja-JP" altLang="en-US" sz="2400" dirty="0">
                <a:solidFill>
                  <a:srgbClr val="374151"/>
                </a:solidFill>
                <a:latin typeface="Söhne"/>
              </a:rPr>
              <a:t>を</a:t>
            </a:r>
            <a:r>
              <a:rPr lang="ja-JP" altLang="en-US" sz="2400" b="1" dirty="0">
                <a:solidFill>
                  <a:srgbClr val="374151"/>
                </a:solidFill>
                <a:latin typeface="Söhne"/>
              </a:rPr>
              <a:t>促進</a:t>
            </a:r>
            <a:r>
              <a:rPr lang="ja-JP" altLang="en-US" sz="2400" dirty="0">
                <a:solidFill>
                  <a:srgbClr val="374151"/>
                </a:solidFill>
                <a:latin typeface="Söhne"/>
              </a:rPr>
              <a:t>できる．</a:t>
            </a:r>
            <a:endParaRPr lang="en-US" altLang="ja-JP" sz="2400" dirty="0">
              <a:solidFill>
                <a:srgbClr val="374151"/>
              </a:solidFill>
              <a:latin typeface="Söhne"/>
            </a:endParaRPr>
          </a:p>
        </p:txBody>
      </p:sp>
      <p:sp>
        <p:nvSpPr>
          <p:cNvPr id="4" name="スライド番号プレースホルダー 3">
            <a:extLst>
              <a:ext uri="{FF2B5EF4-FFF2-40B4-BE49-F238E27FC236}">
                <a16:creationId xmlns:a16="http://schemas.microsoft.com/office/drawing/2014/main" id="{46AE331C-D4E8-2A94-C931-F4E874A4D33E}"/>
              </a:ext>
            </a:extLst>
          </p:cNvPr>
          <p:cNvSpPr>
            <a:spLocks noGrp="1"/>
          </p:cNvSpPr>
          <p:nvPr>
            <p:ph type="sldNum" sz="quarter" idx="12"/>
          </p:nvPr>
        </p:nvSpPr>
        <p:spPr/>
        <p:txBody>
          <a:bodyPr/>
          <a:lstStyle/>
          <a:p>
            <a:fld id="{E205D82C-95A1-431E-8E38-AA614A14CDCF}" type="slidenum">
              <a:rPr kumimoji="1" lang="ja-JP" altLang="en-US" smtClean="0"/>
              <a:t>67</a:t>
            </a:fld>
            <a:endParaRPr kumimoji="1" lang="ja-JP" altLang="en-US"/>
          </a:p>
        </p:txBody>
      </p:sp>
    </p:spTree>
    <p:extLst>
      <p:ext uri="{BB962C8B-B14F-4D97-AF65-F5344CB8AC3E}">
        <p14:creationId xmlns:p14="http://schemas.microsoft.com/office/powerpoint/2010/main" val="3014759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081314" y="1741337"/>
            <a:ext cx="6872515" cy="2387918"/>
          </a:xfrm>
        </p:spPr>
        <p:txBody>
          <a:bodyPr anchor="b">
            <a:normAutofit/>
          </a:bodyPr>
          <a:lstStyle/>
          <a:p>
            <a:r>
              <a:rPr lang="en-US" altLang="ja-JP" sz="4500" dirty="0">
                <a:solidFill>
                  <a:schemeClr val="tx2"/>
                </a:solidFill>
              </a:rPr>
              <a:t>1-5. </a:t>
            </a:r>
            <a:r>
              <a:rPr lang="ja-JP" altLang="en-US" sz="4500" dirty="0">
                <a:solidFill>
                  <a:schemeClr val="tx2"/>
                </a:solidFill>
              </a:rPr>
              <a:t>人工知能とプログラミングの関連</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29" name="Group 28">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22" name="Freeform: Shape 29">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30">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31">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32">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68</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5" name="Group 34">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8" name="Freeform: Shape 35">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6">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7">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8">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302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58DE6-D1DB-83B5-A115-326E3F83B7DC}"/>
              </a:ext>
            </a:extLst>
          </p:cNvPr>
          <p:cNvSpPr>
            <a:spLocks noGrp="1"/>
          </p:cNvSpPr>
          <p:nvPr>
            <p:ph type="title"/>
          </p:nvPr>
        </p:nvSpPr>
        <p:spPr/>
        <p:txBody>
          <a:bodyPr>
            <a:normAutofit fontScale="90000"/>
          </a:bodyPr>
          <a:lstStyle/>
          <a:p>
            <a:r>
              <a:rPr kumimoji="1" lang="ja-JP" altLang="en-US" dirty="0"/>
              <a:t>人工知能とプログラミングの関連性</a:t>
            </a:r>
          </a:p>
        </p:txBody>
      </p:sp>
      <p:sp>
        <p:nvSpPr>
          <p:cNvPr id="3" name="コンテンツ プレースホルダー 2">
            <a:extLst>
              <a:ext uri="{FF2B5EF4-FFF2-40B4-BE49-F238E27FC236}">
                <a16:creationId xmlns:a16="http://schemas.microsoft.com/office/drawing/2014/main" id="{A1381584-4ACC-4872-57FF-DA5CC95D71C7}"/>
              </a:ext>
            </a:extLst>
          </p:cNvPr>
          <p:cNvSpPr>
            <a:spLocks noGrp="1"/>
          </p:cNvSpPr>
          <p:nvPr>
            <p:ph idx="1"/>
          </p:nvPr>
        </p:nvSpPr>
        <p:spPr>
          <a:xfrm>
            <a:off x="321844" y="846253"/>
            <a:ext cx="8737849" cy="5333166"/>
          </a:xfrm>
        </p:spPr>
        <p:txBody>
          <a:bodyPr>
            <a:normAutofit/>
          </a:bodyPr>
          <a:lstStyle/>
          <a:p>
            <a:pPr>
              <a:buFont typeface="Arial" panose="020B0604020202020204" pitchFamily="34" charset="0"/>
              <a:buChar char="•"/>
            </a:pPr>
            <a:r>
              <a:rPr lang="ja-JP" altLang="en-US" dirty="0"/>
              <a:t>人工知能とプログラミングの関連性</a:t>
            </a:r>
            <a:endParaRPr lang="en-US" altLang="ja-JP" dirty="0"/>
          </a:p>
          <a:p>
            <a:pPr marL="742950" lvl="1" indent="-285750">
              <a:buFont typeface="Arial" panose="020B0604020202020204" pitchFamily="34" charset="0"/>
              <a:buChar char="•"/>
            </a:pPr>
            <a:r>
              <a:rPr lang="ja-JP" altLang="en-US" dirty="0"/>
              <a:t>人工知能は、</a:t>
            </a:r>
            <a:r>
              <a:rPr lang="ja-JP" altLang="en-US" b="1" dirty="0"/>
              <a:t>プログラムで動作</a:t>
            </a:r>
            <a:r>
              <a:rPr lang="ja-JP" altLang="en-US" dirty="0"/>
              <a:t>している。</a:t>
            </a:r>
          </a:p>
          <a:p>
            <a:pPr marL="742950" lvl="1" indent="-285750">
              <a:buFont typeface="Arial" panose="020B0604020202020204" pitchFamily="34" charset="0"/>
              <a:buChar char="•"/>
            </a:pPr>
            <a:r>
              <a:rPr lang="ja-JP" altLang="en-US" b="1" dirty="0"/>
              <a:t>プログラムを通じて人工知能の動きや原理を理解する</a:t>
            </a:r>
            <a:r>
              <a:rPr lang="ja-JP" altLang="en-US" dirty="0"/>
              <a:t>ことができる。</a:t>
            </a:r>
          </a:p>
          <a:p>
            <a:pPr>
              <a:buFont typeface="Arial" panose="020B0604020202020204" pitchFamily="34" charset="0"/>
              <a:buChar char="•"/>
            </a:pPr>
            <a:r>
              <a:rPr lang="ja-JP" altLang="en-US" dirty="0"/>
              <a:t>人工知能の調整やカスタマイズ</a:t>
            </a:r>
            <a:endParaRPr lang="en-US" altLang="ja-JP" dirty="0"/>
          </a:p>
          <a:p>
            <a:pPr marL="742950" lvl="1" indent="-285750">
              <a:buFont typeface="Arial" panose="020B0604020202020204" pitchFamily="34" charset="0"/>
              <a:buChar char="•"/>
            </a:pPr>
            <a:r>
              <a:rPr lang="ja-JP" altLang="en-US" b="1" dirty="0"/>
              <a:t>人工知能の微調整や最適化のため</a:t>
            </a:r>
            <a:r>
              <a:rPr lang="ja-JP" altLang="en-US" dirty="0"/>
              <a:t>にはプログラミングスキルが必須。</a:t>
            </a:r>
          </a:p>
          <a:p>
            <a:pPr>
              <a:buFont typeface="Arial" panose="020B0604020202020204" pitchFamily="34" charset="0"/>
              <a:buChar char="•"/>
            </a:pPr>
            <a:r>
              <a:rPr lang="ja-JP" altLang="en-US" dirty="0"/>
              <a:t>インターフェースの役割</a:t>
            </a:r>
            <a:endParaRPr lang="en-US" altLang="ja-JP" dirty="0"/>
          </a:p>
          <a:p>
            <a:pPr marL="742950" lvl="1" indent="-285750">
              <a:buFont typeface="Arial" panose="020B0604020202020204" pitchFamily="34" charset="0"/>
              <a:buChar char="•"/>
            </a:pPr>
            <a:r>
              <a:rPr lang="ja-JP" altLang="en-US" b="1" dirty="0"/>
              <a:t>人工知能と人間の間</a:t>
            </a:r>
            <a:r>
              <a:rPr lang="ja-JP" altLang="en-US" dirty="0"/>
              <a:t>の</a:t>
            </a:r>
            <a:r>
              <a:rPr lang="ja-JP" altLang="en-US" b="1" dirty="0"/>
              <a:t>コミュニケーションインターフェース作成</a:t>
            </a:r>
            <a:r>
              <a:rPr lang="ja-JP" altLang="en-US" dirty="0"/>
              <a:t>にもプログラミングは不可欠。</a:t>
            </a:r>
          </a:p>
          <a:p>
            <a:pPr>
              <a:buFont typeface="Arial" panose="020B0604020202020204" pitchFamily="34" charset="0"/>
              <a:buChar char="•"/>
            </a:pP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90D2CBA3-1D93-4060-D3F9-93588714A04D}"/>
              </a:ext>
            </a:extLst>
          </p:cNvPr>
          <p:cNvSpPr>
            <a:spLocks noGrp="1"/>
          </p:cNvSpPr>
          <p:nvPr>
            <p:ph type="sldNum" sz="quarter" idx="12"/>
          </p:nvPr>
        </p:nvSpPr>
        <p:spPr/>
        <p:txBody>
          <a:bodyPr/>
          <a:lstStyle/>
          <a:p>
            <a:fld id="{E205D82C-95A1-431E-8E38-AA614A14CDCF}" type="slidenum">
              <a:rPr kumimoji="1" lang="ja-JP" altLang="en-US" smtClean="0"/>
              <a:t>69</a:t>
            </a:fld>
            <a:endParaRPr kumimoji="1" lang="ja-JP" altLang="en-US"/>
          </a:p>
        </p:txBody>
      </p:sp>
    </p:spTree>
    <p:extLst>
      <p:ext uri="{BB962C8B-B14F-4D97-AF65-F5344CB8AC3E}">
        <p14:creationId xmlns:p14="http://schemas.microsoft.com/office/powerpoint/2010/main" val="66544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画像分類を行うオンラインサービス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349935" y="5948850"/>
            <a:ext cx="8981274" cy="461665"/>
          </a:xfrm>
          <a:prstGeom prst="rect">
            <a:avLst/>
          </a:prstGeom>
          <a:noFill/>
        </p:spPr>
        <p:txBody>
          <a:bodyPr wrap="square" rtlCol="0">
            <a:spAutoFit/>
          </a:bodyPr>
          <a:lstStyle/>
          <a:p>
            <a:r>
              <a:rPr kumimoji="1" lang="en-US" altLang="ja-JP" sz="2400" b="1" dirty="0"/>
              <a:t>URL</a:t>
            </a:r>
            <a:r>
              <a:rPr kumimoji="1" lang="ja-JP" altLang="en-US" sz="2400" b="1" dirty="0"/>
              <a:t>：</a:t>
            </a:r>
            <a:r>
              <a:rPr kumimoji="1" lang="en-US" altLang="ja-JP" sz="2400" b="1" dirty="0"/>
              <a:t>https://cloud.google.com/vision/docs/drag-and-drop</a:t>
            </a:r>
            <a:endParaRPr kumimoji="1" lang="ja-JP" altLang="en-US" sz="2400" b="1" dirty="0"/>
          </a:p>
        </p:txBody>
      </p:sp>
      <p:sp>
        <p:nvSpPr>
          <p:cNvPr id="10" name="コンテンツ プレースホルダー 2">
            <a:extLst>
              <a:ext uri="{FF2B5EF4-FFF2-40B4-BE49-F238E27FC236}">
                <a16:creationId xmlns:a16="http://schemas.microsoft.com/office/drawing/2014/main" id="{6A68F917-68F9-4B0D-AA7D-BDB3C2557F3F}"/>
              </a:ext>
            </a:extLst>
          </p:cNvPr>
          <p:cNvSpPr txBox="1">
            <a:spLocks/>
          </p:cNvSpPr>
          <p:nvPr/>
        </p:nvSpPr>
        <p:spPr>
          <a:xfrm>
            <a:off x="956376" y="812146"/>
            <a:ext cx="3946491" cy="6841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2382200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081314" y="1741337"/>
            <a:ext cx="6872515" cy="2387918"/>
          </a:xfrm>
        </p:spPr>
        <p:txBody>
          <a:bodyPr anchor="b">
            <a:normAutofit/>
          </a:bodyPr>
          <a:lstStyle/>
          <a:p>
            <a:r>
              <a:rPr lang="en-US" altLang="ja-JP" sz="4500" dirty="0">
                <a:solidFill>
                  <a:schemeClr val="tx2"/>
                </a:solidFill>
              </a:rPr>
              <a:t>1-6. 15</a:t>
            </a:r>
            <a:r>
              <a:rPr lang="ja-JP" altLang="en-US" sz="4500" dirty="0">
                <a:solidFill>
                  <a:schemeClr val="tx2"/>
                </a:solidFill>
              </a:rPr>
              <a:t>回の全体計画</a:t>
            </a:r>
            <a:br>
              <a:rPr lang="en-US" altLang="ja-JP" sz="4500" dirty="0">
                <a:solidFill>
                  <a:schemeClr val="tx2"/>
                </a:solidFill>
              </a:rPr>
            </a:br>
            <a:r>
              <a:rPr lang="ja-JP" altLang="en-US" sz="4500" dirty="0">
                <a:solidFill>
                  <a:schemeClr val="tx2"/>
                </a:solidFill>
              </a:rPr>
              <a:t>（次のステップへ）</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29" name="Group 28">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22" name="Freeform: Shape 29">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30">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31">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32">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5" name="Group 34">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8" name="Freeform: Shape 35">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6">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7">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8">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9734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ECA17-5661-6C8A-3672-E4AC14CF1BA3}"/>
              </a:ext>
            </a:extLst>
          </p:cNvPr>
          <p:cNvSpPr>
            <a:spLocks noGrp="1"/>
          </p:cNvSpPr>
          <p:nvPr>
            <p:ph type="title"/>
          </p:nvPr>
        </p:nvSpPr>
        <p:spPr/>
        <p:txBody>
          <a:bodyPr>
            <a:normAutofit fontScale="90000"/>
          </a:bodyPr>
          <a:lstStyle/>
          <a:p>
            <a:r>
              <a:rPr lang="ja-JP" altLang="en-US" dirty="0"/>
              <a:t>１５</a:t>
            </a:r>
            <a:r>
              <a:rPr kumimoji="1" lang="ja-JP" altLang="en-US" dirty="0"/>
              <a:t>回の全体概要</a:t>
            </a:r>
          </a:p>
        </p:txBody>
      </p:sp>
      <p:sp>
        <p:nvSpPr>
          <p:cNvPr id="3" name="コンテンツ プレースホルダー 2">
            <a:extLst>
              <a:ext uri="{FF2B5EF4-FFF2-40B4-BE49-F238E27FC236}">
                <a16:creationId xmlns:a16="http://schemas.microsoft.com/office/drawing/2014/main" id="{B9E93AF7-AAC5-F785-E858-1217AE023745}"/>
              </a:ext>
            </a:extLst>
          </p:cNvPr>
          <p:cNvSpPr>
            <a:spLocks noGrp="1"/>
          </p:cNvSpPr>
          <p:nvPr>
            <p:ph idx="1"/>
          </p:nvPr>
        </p:nvSpPr>
        <p:spPr/>
        <p:txBody>
          <a:bodyPr>
            <a:normAutofit/>
          </a:bodyPr>
          <a:lstStyle/>
          <a:p>
            <a:r>
              <a:rPr kumimoji="1" lang="ja-JP" altLang="en-US" sz="2400" b="1" dirty="0"/>
              <a:t>ディープラーニングの実践</a:t>
            </a:r>
            <a:r>
              <a:rPr kumimoji="1" lang="ja-JP" altLang="en-US" sz="2400" dirty="0"/>
              <a:t>を通じて</a:t>
            </a:r>
            <a:r>
              <a:rPr kumimoji="1" lang="ja-JP" altLang="en-US" sz="2400" b="1" dirty="0"/>
              <a:t>楽しさ</a:t>
            </a:r>
            <a:r>
              <a:rPr kumimoji="1" lang="ja-JP" altLang="en-US" sz="2400" dirty="0"/>
              <a:t>を感じる</a:t>
            </a:r>
          </a:p>
          <a:p>
            <a:r>
              <a:rPr kumimoji="1" lang="ja-JP" altLang="en-US" sz="2400" dirty="0"/>
              <a:t>ディープラーニングの仕組みを探求</a:t>
            </a:r>
          </a:p>
          <a:p>
            <a:r>
              <a:rPr kumimoji="1" lang="ja-JP" altLang="en-US" sz="2400" b="1" dirty="0"/>
              <a:t>専門知識</a:t>
            </a:r>
            <a:r>
              <a:rPr kumimoji="1" lang="ja-JP" altLang="en-US" sz="2400" dirty="0"/>
              <a:t>、</a:t>
            </a:r>
            <a:r>
              <a:rPr kumimoji="1" lang="ja-JP" altLang="en-US" sz="2400" b="1" dirty="0"/>
              <a:t>実践スキル</a:t>
            </a:r>
            <a:r>
              <a:rPr kumimoji="1" lang="ja-JP" altLang="en-US" sz="2400" dirty="0"/>
              <a:t>、</a:t>
            </a:r>
            <a:r>
              <a:rPr kumimoji="1" lang="ja-JP" altLang="en-US" sz="2400" b="1" dirty="0"/>
              <a:t>活用力</a:t>
            </a:r>
            <a:r>
              <a:rPr kumimoji="1" lang="ja-JP" altLang="en-US" sz="2400" dirty="0"/>
              <a:t>を向上</a:t>
            </a:r>
          </a:p>
          <a:p>
            <a:r>
              <a:rPr kumimoji="1" lang="ja-JP" altLang="en-US" sz="2400" b="1" dirty="0"/>
              <a:t>人工知能の実行</a:t>
            </a:r>
            <a:r>
              <a:rPr kumimoji="1" lang="ja-JP" altLang="en-US" sz="2400" dirty="0"/>
              <a:t>は</a:t>
            </a:r>
            <a:r>
              <a:rPr kumimoji="1" lang="ja-JP" altLang="en-US" sz="2400" b="1" dirty="0"/>
              <a:t>パソコン</a:t>
            </a:r>
            <a:r>
              <a:rPr kumimoji="1" lang="ja-JP" altLang="en-US" sz="2400" dirty="0"/>
              <a:t>で行う</a:t>
            </a:r>
          </a:p>
          <a:p>
            <a:r>
              <a:rPr kumimoji="1" lang="ja-JP" altLang="en-US" sz="2400" dirty="0"/>
              <a:t>自然言語処理、画像理解、顔情報処理、姿勢推定などの応用を学ぶ</a:t>
            </a:r>
            <a:endParaRPr kumimoji="1" lang="en-US" altLang="ja-JP" sz="2400" dirty="0"/>
          </a:p>
          <a:p>
            <a:r>
              <a:rPr lang="ja-JP" altLang="en-US" sz="2400" dirty="0"/>
              <a:t>自ら学ぶアクティブラーニングを重視</a:t>
            </a:r>
            <a:endParaRPr kumimoji="1" lang="ja-JP" altLang="en-US" sz="2400" dirty="0"/>
          </a:p>
        </p:txBody>
      </p:sp>
      <p:sp>
        <p:nvSpPr>
          <p:cNvPr id="4" name="スライド番号プレースホルダー 3">
            <a:extLst>
              <a:ext uri="{FF2B5EF4-FFF2-40B4-BE49-F238E27FC236}">
                <a16:creationId xmlns:a16="http://schemas.microsoft.com/office/drawing/2014/main" id="{F2E77906-D4F8-B58B-A7FD-590338594007}"/>
              </a:ext>
            </a:extLst>
          </p:cNvPr>
          <p:cNvSpPr>
            <a:spLocks noGrp="1"/>
          </p:cNvSpPr>
          <p:nvPr>
            <p:ph type="sldNum" sz="quarter" idx="12"/>
          </p:nvPr>
        </p:nvSpPr>
        <p:spPr/>
        <p:txBody>
          <a:bodyPr/>
          <a:lstStyle/>
          <a:p>
            <a:fld id="{E205D82C-95A1-431E-8E38-AA614A14CDCF}" type="slidenum">
              <a:rPr kumimoji="1" lang="ja-JP" altLang="en-US" smtClean="0"/>
              <a:t>71</a:t>
            </a:fld>
            <a:endParaRPr kumimoji="1" lang="ja-JP" altLang="en-US"/>
          </a:p>
        </p:txBody>
      </p:sp>
    </p:spTree>
    <p:extLst>
      <p:ext uri="{BB962C8B-B14F-4D97-AF65-F5344CB8AC3E}">
        <p14:creationId xmlns:p14="http://schemas.microsoft.com/office/powerpoint/2010/main" val="505604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27A5EC-6FCD-AC4A-99E6-FDF34834D408}"/>
              </a:ext>
            </a:extLst>
          </p:cNvPr>
          <p:cNvSpPr>
            <a:spLocks noGrp="1"/>
          </p:cNvSpPr>
          <p:nvPr>
            <p:ph type="title"/>
          </p:nvPr>
        </p:nvSpPr>
        <p:spPr/>
        <p:txBody>
          <a:bodyPr>
            <a:normAutofit fontScale="90000"/>
          </a:bodyPr>
          <a:lstStyle/>
          <a:p>
            <a:r>
              <a:rPr kumimoji="1" lang="en-US" altLang="ja-JP" dirty="0"/>
              <a:t>15</a:t>
            </a:r>
            <a:r>
              <a:rPr kumimoji="1" lang="ja-JP" altLang="en-US" dirty="0"/>
              <a:t>回の内容</a:t>
            </a:r>
          </a:p>
        </p:txBody>
      </p:sp>
      <p:sp>
        <p:nvSpPr>
          <p:cNvPr id="3" name="コンテンツ プレースホルダー 2">
            <a:extLst>
              <a:ext uri="{FF2B5EF4-FFF2-40B4-BE49-F238E27FC236}">
                <a16:creationId xmlns:a16="http://schemas.microsoft.com/office/drawing/2014/main" id="{49A19E12-146A-6B4F-236F-79F263B47E4B}"/>
              </a:ext>
            </a:extLst>
          </p:cNvPr>
          <p:cNvSpPr>
            <a:spLocks noGrp="1"/>
          </p:cNvSpPr>
          <p:nvPr>
            <p:ph idx="1"/>
          </p:nvPr>
        </p:nvSpPr>
        <p:spPr>
          <a:xfrm>
            <a:off x="62515" y="657295"/>
            <a:ext cx="4392828" cy="5333166"/>
          </a:xfrm>
        </p:spPr>
        <p:txBody>
          <a:bodyPr>
            <a:noAutofit/>
          </a:bodyPr>
          <a:lstStyle/>
          <a:p>
            <a:r>
              <a:rPr kumimoji="1" lang="ja-JP" altLang="en-US" sz="2000" dirty="0"/>
              <a:t>第</a:t>
            </a:r>
            <a:r>
              <a:rPr kumimoji="1" lang="en-US" altLang="ja-JP" sz="2000" dirty="0"/>
              <a:t>1</a:t>
            </a:r>
            <a:r>
              <a:rPr kumimoji="1" lang="ja-JP" altLang="en-US" sz="2000" dirty="0"/>
              <a:t>回：人工知能の歴史， 種類，応用分野	</a:t>
            </a:r>
          </a:p>
          <a:p>
            <a:r>
              <a:rPr kumimoji="1" lang="ja-JP" altLang="en-US" sz="2000" dirty="0"/>
              <a:t>第</a:t>
            </a:r>
            <a:r>
              <a:rPr kumimoji="1" lang="en-US" altLang="ja-JP" sz="2000" dirty="0"/>
              <a:t>2</a:t>
            </a:r>
            <a:r>
              <a:rPr kumimoji="1" lang="ja-JP" altLang="en-US" sz="2000" dirty="0"/>
              <a:t>回：</a:t>
            </a:r>
            <a:r>
              <a:rPr kumimoji="1" lang="en-US" altLang="ja-JP" sz="2000" dirty="0"/>
              <a:t>Python </a:t>
            </a:r>
            <a:r>
              <a:rPr kumimoji="1" lang="ja-JP" altLang="en-US" sz="2000" dirty="0"/>
              <a:t>プログラムの実行，</a:t>
            </a:r>
            <a:r>
              <a:rPr kumimoji="1" lang="en-US" altLang="ja-JP" sz="2000" dirty="0"/>
              <a:t>Python </a:t>
            </a:r>
            <a:r>
              <a:rPr kumimoji="1" lang="ja-JP" altLang="en-US" sz="2000" dirty="0"/>
              <a:t>でのデータマネジメント　</a:t>
            </a:r>
          </a:p>
          <a:p>
            <a:r>
              <a:rPr kumimoji="1" lang="ja-JP" altLang="en-US" sz="2000" dirty="0"/>
              <a:t>第</a:t>
            </a:r>
            <a:r>
              <a:rPr kumimoji="1" lang="en-US" altLang="ja-JP" sz="2000" dirty="0"/>
              <a:t>3</a:t>
            </a:r>
            <a:r>
              <a:rPr kumimoji="1" lang="ja-JP" altLang="en-US" sz="2000" dirty="0"/>
              <a:t>回：機械学習の基礎（教師なし学習，教師あり学習）</a:t>
            </a:r>
          </a:p>
          <a:p>
            <a:r>
              <a:rPr kumimoji="1" lang="ja-JP" altLang="en-US" sz="2000" dirty="0"/>
              <a:t>第</a:t>
            </a:r>
            <a:r>
              <a:rPr kumimoji="1" lang="en-US" altLang="ja-JP" sz="2000" dirty="0"/>
              <a:t>4</a:t>
            </a:r>
            <a:r>
              <a:rPr kumimoji="1" lang="ja-JP" altLang="en-US" sz="2000" dirty="0"/>
              <a:t>回：ディープラーニングの基礎　</a:t>
            </a:r>
          </a:p>
          <a:p>
            <a:r>
              <a:rPr kumimoji="1" lang="ja-JP" altLang="en-US" sz="2000" dirty="0"/>
              <a:t>第</a:t>
            </a:r>
            <a:r>
              <a:rPr kumimoji="1" lang="en-US" altLang="ja-JP" sz="2000" dirty="0"/>
              <a:t>5</a:t>
            </a:r>
            <a:r>
              <a:rPr kumimoji="1" lang="ja-JP" altLang="en-US" sz="2000" dirty="0"/>
              <a:t>回：ディープラーニングでの物体認識，画像分類　</a:t>
            </a:r>
          </a:p>
          <a:p>
            <a:r>
              <a:rPr kumimoji="1" lang="ja-JP" altLang="en-US" sz="2000" dirty="0"/>
              <a:t>第</a:t>
            </a:r>
            <a:r>
              <a:rPr kumimoji="1" lang="en-US" altLang="ja-JP" sz="2000" dirty="0"/>
              <a:t>6</a:t>
            </a:r>
            <a:r>
              <a:rPr kumimoji="1" lang="ja-JP" altLang="en-US" sz="2000" dirty="0"/>
              <a:t>回：ディープラーニングでの物体検出，セグメンテーション</a:t>
            </a:r>
          </a:p>
          <a:p>
            <a:r>
              <a:rPr kumimoji="1" lang="ja-JP" altLang="en-US" sz="2000" dirty="0"/>
              <a:t>第</a:t>
            </a:r>
            <a:r>
              <a:rPr kumimoji="1" lang="en-US" altLang="ja-JP" sz="2000" dirty="0"/>
              <a:t>7</a:t>
            </a:r>
            <a:r>
              <a:rPr kumimoji="1" lang="ja-JP" altLang="en-US" sz="2000" dirty="0"/>
              <a:t>回：顔情報処理</a:t>
            </a:r>
          </a:p>
          <a:p>
            <a:r>
              <a:rPr kumimoji="1" lang="ja-JP" altLang="en-US" sz="2000" dirty="0"/>
              <a:t>第</a:t>
            </a:r>
            <a:r>
              <a:rPr kumimoji="1" lang="en-US" altLang="ja-JP" sz="2000" dirty="0"/>
              <a:t>8</a:t>
            </a:r>
            <a:r>
              <a:rPr kumimoji="1" lang="ja-JP" altLang="en-US" sz="2000" dirty="0"/>
              <a:t>回：予測・判断（時系列データ，リカレントニューラルネットワーク，</a:t>
            </a:r>
            <a:r>
              <a:rPr kumimoji="1" lang="en-US" altLang="ja-JP" sz="2000" dirty="0"/>
              <a:t>LSTM</a:t>
            </a:r>
            <a:r>
              <a:rPr kumimoji="1" lang="ja-JP" altLang="en-US" sz="2000" dirty="0"/>
              <a:t>）</a:t>
            </a:r>
          </a:p>
        </p:txBody>
      </p:sp>
      <p:sp>
        <p:nvSpPr>
          <p:cNvPr id="4" name="スライド番号プレースホルダー 3">
            <a:extLst>
              <a:ext uri="{FF2B5EF4-FFF2-40B4-BE49-F238E27FC236}">
                <a16:creationId xmlns:a16="http://schemas.microsoft.com/office/drawing/2014/main" id="{4A38153E-FF74-EADE-1221-29A9A173670B}"/>
              </a:ext>
            </a:extLst>
          </p:cNvPr>
          <p:cNvSpPr>
            <a:spLocks noGrp="1"/>
          </p:cNvSpPr>
          <p:nvPr>
            <p:ph type="sldNum" sz="quarter" idx="12"/>
          </p:nvPr>
        </p:nvSpPr>
        <p:spPr/>
        <p:txBody>
          <a:bodyPr/>
          <a:lstStyle/>
          <a:p>
            <a:fld id="{E205D82C-95A1-431E-8E38-AA614A14CDCF}" type="slidenum">
              <a:rPr kumimoji="1" lang="ja-JP" altLang="en-US" smtClean="0"/>
              <a:t>72</a:t>
            </a:fld>
            <a:endParaRPr kumimoji="1" lang="ja-JP" altLang="en-US"/>
          </a:p>
        </p:txBody>
      </p:sp>
      <p:sp>
        <p:nvSpPr>
          <p:cNvPr id="5" name="コンテンツ プレースホルダー 2">
            <a:extLst>
              <a:ext uri="{FF2B5EF4-FFF2-40B4-BE49-F238E27FC236}">
                <a16:creationId xmlns:a16="http://schemas.microsoft.com/office/drawing/2014/main" id="{9257CF67-761E-42FC-98AD-0B4795124C15}"/>
              </a:ext>
            </a:extLst>
          </p:cNvPr>
          <p:cNvSpPr txBox="1">
            <a:spLocks/>
          </p:cNvSpPr>
          <p:nvPr/>
        </p:nvSpPr>
        <p:spPr>
          <a:xfrm>
            <a:off x="4688657" y="653350"/>
            <a:ext cx="4392828" cy="533316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第</a:t>
            </a:r>
            <a:r>
              <a:rPr lang="en-US" altLang="ja-JP" sz="2000" dirty="0"/>
              <a:t>9</a:t>
            </a:r>
            <a:r>
              <a:rPr lang="ja-JP" altLang="en-US" sz="2000" dirty="0"/>
              <a:t>回	：自然言語処理（問答，要約，テキスト生成，単語の特徴ベクトル，単語の類似度</a:t>
            </a:r>
          </a:p>
          <a:p>
            <a:r>
              <a:rPr lang="ja-JP" altLang="en-US" sz="2000" dirty="0"/>
              <a:t>第</a:t>
            </a:r>
            <a:r>
              <a:rPr lang="en-US" altLang="ja-JP" sz="2000" dirty="0"/>
              <a:t>10</a:t>
            </a:r>
            <a:r>
              <a:rPr lang="ja-JP" altLang="en-US" sz="2000" dirty="0"/>
              <a:t>回：姿勢推定</a:t>
            </a:r>
          </a:p>
          <a:p>
            <a:r>
              <a:rPr lang="ja-JP" altLang="en-US" sz="2000" dirty="0"/>
              <a:t>第</a:t>
            </a:r>
            <a:r>
              <a:rPr lang="en-US" altLang="ja-JP" sz="2000" dirty="0"/>
              <a:t>11</a:t>
            </a:r>
            <a:r>
              <a:rPr lang="ja-JP" altLang="en-US" sz="2000" dirty="0"/>
              <a:t>回：中間まとめ</a:t>
            </a:r>
          </a:p>
          <a:p>
            <a:r>
              <a:rPr lang="ja-JP" altLang="en-US" sz="2000" dirty="0"/>
              <a:t>第</a:t>
            </a:r>
            <a:r>
              <a:rPr lang="en-US" altLang="ja-JP" sz="2000" dirty="0"/>
              <a:t>12</a:t>
            </a:r>
            <a:r>
              <a:rPr lang="ja-JP" altLang="en-US" sz="2000" dirty="0"/>
              <a:t>回：実データの分析，意味の抽出，外れ値の判断</a:t>
            </a:r>
          </a:p>
          <a:p>
            <a:r>
              <a:rPr lang="ja-JP" altLang="en-US" sz="2000" dirty="0"/>
              <a:t>第</a:t>
            </a:r>
            <a:r>
              <a:rPr lang="en-US" altLang="ja-JP" sz="2000" dirty="0"/>
              <a:t>13</a:t>
            </a:r>
            <a:r>
              <a:rPr lang="ja-JP" altLang="en-US" sz="2000" dirty="0"/>
              <a:t>回：人工知能によるデータの生成</a:t>
            </a:r>
          </a:p>
          <a:p>
            <a:r>
              <a:rPr lang="ja-JP" altLang="en-US" sz="2000" dirty="0"/>
              <a:t>第</a:t>
            </a:r>
            <a:r>
              <a:rPr lang="en-US" altLang="ja-JP" sz="2000" dirty="0"/>
              <a:t>14</a:t>
            </a:r>
            <a:r>
              <a:rPr lang="ja-JP" altLang="en-US" sz="2000" dirty="0"/>
              <a:t>回：人工知能システムの運用，人工知能が社会に受け入れられるには（倫理，プライバシー，個人情報，人工知能の信頼性や説明可能性）</a:t>
            </a:r>
          </a:p>
          <a:p>
            <a:r>
              <a:rPr lang="ja-JP" altLang="en-US" sz="2000" dirty="0"/>
              <a:t>第</a:t>
            </a:r>
            <a:r>
              <a:rPr lang="en-US" altLang="ja-JP" sz="2000" dirty="0"/>
              <a:t>15</a:t>
            </a:r>
            <a:r>
              <a:rPr lang="ja-JP" altLang="en-US" sz="2000" dirty="0"/>
              <a:t>回：人工知能システムの構築（人工知能システムの開発環境，実行環境）</a:t>
            </a:r>
          </a:p>
        </p:txBody>
      </p:sp>
    </p:spTree>
    <p:extLst>
      <p:ext uri="{BB962C8B-B14F-4D97-AF65-F5344CB8AC3E}">
        <p14:creationId xmlns:p14="http://schemas.microsoft.com/office/powerpoint/2010/main" val="3468395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人工知能は，車両の場所と向き（前なのか後ろなのか）を素早く発見できるようになってきた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Dlib</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86409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　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DeepLabv3</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4587</TotalTime>
  <Words>3849</Words>
  <Application>Microsoft Office PowerPoint</Application>
  <PresentationFormat>画面に合わせる (4:3)</PresentationFormat>
  <Paragraphs>627</Paragraphs>
  <Slides>72</Slides>
  <Notes>12</Notes>
  <HiddenSlides>0</HiddenSlides>
  <MMClips>1</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72</vt:i4>
      </vt:variant>
    </vt:vector>
  </HeadingPairs>
  <TitlesOfParts>
    <vt:vector size="86" baseType="lpstr">
      <vt:lpstr>ＭＳ ゴシック</vt:lpstr>
      <vt:lpstr>Söhne</vt:lpstr>
      <vt:lpstr>メイリオ</vt:lpstr>
      <vt:lpstr>游ゴシック</vt:lpstr>
      <vt:lpstr>Abadi</vt:lpstr>
      <vt:lpstr>Arial</vt:lpstr>
      <vt:lpstr>Calibri</vt:lpstr>
      <vt:lpstr>Calibri Light</vt:lpstr>
      <vt:lpstr>Merriweather</vt:lpstr>
      <vt:lpstr>Segoe UI</vt:lpstr>
      <vt:lpstr>1_Office テーマ</vt:lpstr>
      <vt:lpstr>2_Office テーマ</vt:lpstr>
      <vt:lpstr>3_Office テーマ</vt:lpstr>
      <vt:lpstr>4_Office テーマ</vt:lpstr>
      <vt:lpstr>1. 人工知能の歴史， 種類， 応用分野，Python の基礎 </vt:lpstr>
      <vt:lpstr>アドバイス</vt:lpstr>
      <vt:lpstr>PowerPoint プレゼンテーション</vt:lpstr>
      <vt:lpstr>アウトライン</vt:lpstr>
      <vt:lpstr>1-1. 人工知能の応用分野 </vt:lpstr>
      <vt:lpstr>人工知能の応用例</vt:lpstr>
      <vt:lpstr>画像分類を行うオンラインサービス</vt:lpstr>
      <vt:lpstr>車両の発見・検知</vt:lpstr>
      <vt:lpstr>人や自転車などの，オブジェクトの発見・検知</vt:lpstr>
      <vt:lpstr>人工知能による翻訳</vt:lpstr>
      <vt:lpstr>フェイクビデオ</vt:lpstr>
      <vt:lpstr>PowerPoint プレゼンテーション</vt:lpstr>
      <vt:lpstr>プロンプト（言葉での指示）による画像生成</vt:lpstr>
      <vt:lpstr>人工知能利用での倫理、注意点</vt:lpstr>
      <vt:lpstr>対話AIのサービス</vt:lpstr>
      <vt:lpstr>TalkAI の実行例①</vt:lpstr>
      <vt:lpstr>TalkAI の実行例②</vt:lpstr>
      <vt:lpstr>TalkAI の実行例③</vt:lpstr>
      <vt:lpstr>演習 生成AI</vt:lpstr>
      <vt:lpstr>１．翻訳サイト DeepL による翻訳</vt:lpstr>
      <vt:lpstr>２．Stable Diffusion Playground による画像生成</vt:lpstr>
      <vt:lpstr>３．TalkAI と対話する</vt:lpstr>
      <vt:lpstr>人工知能に期待される役割</vt:lpstr>
      <vt:lpstr>1-2. 人工知能の種類，機械学習 </vt:lpstr>
      <vt:lpstr>人工知能の種類</vt:lpstr>
      <vt:lpstr>機械学習の特徴</vt:lpstr>
      <vt:lpstr>機械学習の特徴</vt:lpstr>
      <vt:lpstr>機械学習と訓練データ</vt:lpstr>
      <vt:lpstr>機械学習と訓練データとプログラム</vt:lpstr>
      <vt:lpstr>機械学習まとめ</vt:lpstr>
      <vt:lpstr>一般のプログラミング</vt:lpstr>
      <vt:lpstr>機械学習での予測</vt:lpstr>
      <vt:lpstr>PowerPoint プレゼンテーション</vt:lpstr>
      <vt:lpstr>汎化</vt:lpstr>
      <vt:lpstr>汎化</vt:lpstr>
      <vt:lpstr>ここまでのまとめ</vt:lpstr>
      <vt:lpstr>1-3. ニューラルネットワークとその歴史</vt:lpstr>
      <vt:lpstr>ニューラルネットワーク</vt:lpstr>
      <vt:lpstr>ニューラルネットワークとニューロン</vt:lpstr>
      <vt:lpstr>ニューロン</vt:lpstr>
      <vt:lpstr>脳や神経系の研究の進展</vt:lpstr>
      <vt:lpstr>脳のニューロン</vt:lpstr>
      <vt:lpstr>ニューラルネットワークの歴史</vt:lpstr>
      <vt:lpstr>コンピュータの進展とニューラルネットワーク進展</vt:lpstr>
      <vt:lpstr>1-4. コンピュータを用いた問題解決，Python </vt:lpstr>
      <vt:lpstr>コンピュータとプログラム</vt:lpstr>
      <vt:lpstr>プログラミング</vt:lpstr>
      <vt:lpstr>① プログラムとアプリケーション</vt:lpstr>
      <vt:lpstr>② プログラムは，コンピュータの動作をコントロール</vt:lpstr>
      <vt:lpstr>③ プログラムは，コンピュータ間の連携にも役立つ</vt:lpstr>
      <vt:lpstr>プログラミングの目的</vt:lpstr>
      <vt:lpstr>プログラミングの利点</vt:lpstr>
      <vt:lpstr>Python</vt:lpstr>
      <vt:lpstr>Python 言語が広く使用されている理由</vt:lpstr>
      <vt:lpstr>Python 言語が広く使用されている理由</vt:lpstr>
      <vt:lpstr>コマンドによる Python プログラム実行</vt:lpstr>
      <vt:lpstr>trinket</vt:lpstr>
      <vt:lpstr>trinket でのプログラム実行</vt:lpstr>
      <vt:lpstr>演習 Python プログラムの実行</vt:lpstr>
      <vt:lpstr>PowerPoint プレゼンテーション</vt:lpstr>
      <vt:lpstr>PowerPoint プレゼンテーション</vt:lpstr>
      <vt:lpstr>演習 簡単なプログラムでも さまざまなことが可能</vt:lpstr>
      <vt:lpstr>PowerPoint プレゼンテーション</vt:lpstr>
      <vt:lpstr>PowerPoint プレゼンテーション</vt:lpstr>
      <vt:lpstr>PowerPoint プレゼンテーション</vt:lpstr>
      <vt:lpstr>PowerPoint プレゼンテーション</vt:lpstr>
      <vt:lpstr>まとめ</vt:lpstr>
      <vt:lpstr>1-5. 人工知能とプログラミングの関連 </vt:lpstr>
      <vt:lpstr>人工知能とプログラミングの関連性</vt:lpstr>
      <vt:lpstr>1-6. 15回の全体計画 （次のステップへ）</vt:lpstr>
      <vt:lpstr>１５回の全体概要</vt:lpstr>
      <vt:lpstr>15回の内容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457</cp:revision>
  <dcterms:created xsi:type="dcterms:W3CDTF">2019-11-02T00:06:04Z</dcterms:created>
  <dcterms:modified xsi:type="dcterms:W3CDTF">2023-12-16T03:19:04Z</dcterms:modified>
</cp:coreProperties>
</file>