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874" r:id="rId2"/>
    <p:sldId id="549" r:id="rId3"/>
    <p:sldId id="1078" r:id="rId4"/>
    <p:sldId id="1042" r:id="rId5"/>
    <p:sldId id="1079" r:id="rId6"/>
    <p:sldId id="1080" r:id="rId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63" autoAdjust="0"/>
    <p:restoredTop sz="94660"/>
  </p:normalViewPr>
  <p:slideViewPr>
    <p:cSldViewPr snapToGrid="0">
      <p:cViewPr varScale="1">
        <p:scale>
          <a:sx n="61" d="100"/>
          <a:sy n="61" d="100"/>
        </p:scale>
        <p:origin x="436" y="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しばらく待つと，</a:t>
            </a:r>
          </a:p>
          <a:p>
            <a:r>
              <a:rPr lang="ja-JP" altLang="en-US" dirty="0"/>
              <a:t>最後のコードセルまで，すべてのコードセルの実行が終わります．</a:t>
            </a:r>
          </a:p>
          <a:p>
            <a:endParaRPr lang="ja-JP" altLang="en-US" dirty="0"/>
          </a:p>
          <a:p>
            <a:r>
              <a:rPr lang="ja-JP" altLang="en-US" dirty="0"/>
              <a:t>コードセルを実行することにより，</a:t>
            </a:r>
          </a:p>
          <a:p>
            <a:r>
              <a:rPr lang="ja-JP" altLang="en-US" dirty="0"/>
              <a:t>いくつかの画像について物体検出が行われます．</a:t>
            </a:r>
          </a:p>
          <a:p>
            <a:r>
              <a:rPr lang="ja-JP" altLang="en-US" dirty="0"/>
              <a:t>ここにありますように，</a:t>
            </a:r>
          </a:p>
          <a:p>
            <a:r>
              <a:rPr lang="ja-JP" altLang="en-US" dirty="0"/>
              <a:t>バウンディングボックス，ラベル，確率が得られます．</a:t>
            </a:r>
          </a:p>
          <a:p>
            <a:endParaRPr lang="ja-JP" altLang="en-US" dirty="0"/>
          </a:p>
          <a:p>
            <a:r>
              <a:rPr lang="ja-JP" altLang="en-US" dirty="0"/>
              <a:t>コードセルのプログラムは </a:t>
            </a:r>
            <a:r>
              <a:rPr lang="en-US" altLang="ja-JP"/>
              <a:t>Python </a:t>
            </a:r>
            <a:r>
              <a:rPr lang="ja-JP" altLang="en-US" dirty="0"/>
              <a:t>です．</a:t>
            </a:r>
          </a:p>
          <a:p>
            <a:endParaRPr lang="ja-JP" altLang="en-US" dirty="0"/>
          </a:p>
          <a:p>
            <a:r>
              <a:rPr lang="ja-JP" altLang="en-US" dirty="0"/>
              <a:t>ここにあるたくさんの</a:t>
            </a:r>
          </a:p>
          <a:p>
            <a:r>
              <a:rPr lang="ja-JP" altLang="en-US" dirty="0"/>
              <a:t>コードセルのプログラム全体で，設定や，画像データのダウンロードや読み込み，</a:t>
            </a:r>
          </a:p>
          <a:p>
            <a:r>
              <a:rPr lang="ja-JP" altLang="en-US" dirty="0"/>
              <a:t>人工知能を動かすための，学習済みモデルのダウンロード，物体検出の実行結果の確認などを行っています．</a:t>
            </a:r>
          </a:p>
          <a:p>
            <a:endParaRPr lang="ja-JP" altLang="en-US" dirty="0"/>
          </a:p>
          <a:p>
            <a:r>
              <a:rPr lang="ja-JP" altLang="en-US" dirty="0"/>
              <a:t>プログラムの説明は省略します．</a:t>
            </a:r>
          </a:p>
          <a:p>
            <a:endParaRPr lang="ja-JP" altLang="en-US" dirty="0"/>
          </a:p>
          <a:p>
            <a:r>
              <a:rPr lang="ja-JP" altLang="en-US" dirty="0"/>
              <a:t>このように，</a:t>
            </a:r>
            <a:r>
              <a:rPr lang="en-US" altLang="ja-JP" dirty="0"/>
              <a:t>Python </a:t>
            </a:r>
            <a:r>
              <a:rPr lang="ja-JP" altLang="en-US" dirty="0"/>
              <a:t>で書かれたプログラムを </a:t>
            </a:r>
            <a:r>
              <a:rPr lang="en-US" altLang="ja-JP" dirty="0"/>
              <a:t>Web </a:t>
            </a:r>
            <a:r>
              <a:rPr lang="ja-JP" altLang="en-US" dirty="0"/>
              <a:t>ブラウザで，</a:t>
            </a:r>
          </a:p>
          <a:p>
            <a:r>
              <a:rPr lang="ja-JP" altLang="en-US" dirty="0"/>
              <a:t>オンラインで実行し，確認できます．</a:t>
            </a:r>
          </a:p>
          <a:p>
            <a:endParaRPr lang="ja-JP" altLang="en-US" dirty="0"/>
          </a:p>
          <a:p>
            <a:r>
              <a:rPr lang="ja-JP" altLang="en-US" dirty="0"/>
              <a:t>みなさんも，このページなどを使って，パソコンの</a:t>
            </a:r>
            <a:r>
              <a:rPr lang="en-US" altLang="ja-JP" dirty="0"/>
              <a:t>WEB</a:t>
            </a:r>
            <a:r>
              <a:rPr lang="ja-JP" altLang="en-US" dirty="0"/>
              <a:t>ブラウザで動かしてみてはいかがでしょうか．</a:t>
            </a:r>
          </a:p>
          <a:p>
            <a:endParaRPr lang="ja-JP" altLang="en-US" dirty="0"/>
          </a:p>
          <a:p>
            <a:r>
              <a:rPr lang="ja-JP" altLang="en-US" dirty="0"/>
              <a:t>以上，物体検出について説明しました．</a:t>
            </a:r>
          </a:p>
          <a:p>
            <a:r>
              <a:rPr lang="ja-JP" altLang="en-US" dirty="0"/>
              <a:t>視聴ありがとうございました．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646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しばらく待つと，</a:t>
            </a:r>
          </a:p>
          <a:p>
            <a:r>
              <a:rPr lang="ja-JP" altLang="en-US" dirty="0"/>
              <a:t>最後のコードセルまで，すべてのコードセルの実行が終わります．</a:t>
            </a:r>
          </a:p>
          <a:p>
            <a:endParaRPr lang="ja-JP" altLang="en-US" dirty="0"/>
          </a:p>
          <a:p>
            <a:r>
              <a:rPr lang="ja-JP" altLang="en-US" dirty="0"/>
              <a:t>コードセルを実行することにより，</a:t>
            </a:r>
          </a:p>
          <a:p>
            <a:r>
              <a:rPr lang="ja-JP" altLang="en-US" dirty="0"/>
              <a:t>いくつかの画像について物体検出が行われます．</a:t>
            </a:r>
          </a:p>
          <a:p>
            <a:r>
              <a:rPr lang="ja-JP" altLang="en-US" dirty="0"/>
              <a:t>ここにありますように，</a:t>
            </a:r>
          </a:p>
          <a:p>
            <a:r>
              <a:rPr lang="ja-JP" altLang="en-US" dirty="0"/>
              <a:t>バウンディングボックス，ラベル，確率が得られます．</a:t>
            </a:r>
          </a:p>
          <a:p>
            <a:endParaRPr lang="ja-JP" altLang="en-US" dirty="0"/>
          </a:p>
          <a:p>
            <a:r>
              <a:rPr lang="ja-JP" altLang="en-US" dirty="0"/>
              <a:t>コードセルのプログラムは </a:t>
            </a:r>
            <a:r>
              <a:rPr lang="en-US" altLang="ja-JP"/>
              <a:t>Python </a:t>
            </a:r>
            <a:r>
              <a:rPr lang="ja-JP" altLang="en-US" dirty="0"/>
              <a:t>です．</a:t>
            </a:r>
          </a:p>
          <a:p>
            <a:endParaRPr lang="ja-JP" altLang="en-US" dirty="0"/>
          </a:p>
          <a:p>
            <a:r>
              <a:rPr lang="ja-JP" altLang="en-US" dirty="0"/>
              <a:t>ここにあるたくさんの</a:t>
            </a:r>
          </a:p>
          <a:p>
            <a:r>
              <a:rPr lang="ja-JP" altLang="en-US" dirty="0"/>
              <a:t>コードセルのプログラム全体で，設定や，画像データのダウンロードや読み込み，</a:t>
            </a:r>
          </a:p>
          <a:p>
            <a:r>
              <a:rPr lang="ja-JP" altLang="en-US" dirty="0"/>
              <a:t>人工知能を動かすための，学習済みモデルのダウンロード，物体検出の実行結果の確認などを行っています．</a:t>
            </a:r>
          </a:p>
          <a:p>
            <a:endParaRPr lang="ja-JP" altLang="en-US" dirty="0"/>
          </a:p>
          <a:p>
            <a:r>
              <a:rPr lang="ja-JP" altLang="en-US" dirty="0"/>
              <a:t>プログラムの説明は省略します．</a:t>
            </a:r>
          </a:p>
          <a:p>
            <a:endParaRPr lang="ja-JP" altLang="en-US" dirty="0"/>
          </a:p>
          <a:p>
            <a:r>
              <a:rPr lang="ja-JP" altLang="en-US" dirty="0"/>
              <a:t>このように，</a:t>
            </a:r>
            <a:r>
              <a:rPr lang="en-US" altLang="ja-JP" dirty="0"/>
              <a:t>Python </a:t>
            </a:r>
            <a:r>
              <a:rPr lang="ja-JP" altLang="en-US" dirty="0"/>
              <a:t>で書かれたプログラムを </a:t>
            </a:r>
            <a:r>
              <a:rPr lang="en-US" altLang="ja-JP" dirty="0"/>
              <a:t>Web </a:t>
            </a:r>
            <a:r>
              <a:rPr lang="ja-JP" altLang="en-US" dirty="0"/>
              <a:t>ブラウザで，</a:t>
            </a:r>
          </a:p>
          <a:p>
            <a:r>
              <a:rPr lang="ja-JP" altLang="en-US" dirty="0"/>
              <a:t>オンラインで実行し，確認できます．</a:t>
            </a:r>
          </a:p>
          <a:p>
            <a:endParaRPr lang="ja-JP" altLang="en-US" dirty="0"/>
          </a:p>
          <a:p>
            <a:r>
              <a:rPr lang="ja-JP" altLang="en-US" dirty="0"/>
              <a:t>みなさんも，このページなどを使って，パソコンの</a:t>
            </a:r>
            <a:r>
              <a:rPr lang="en-US" altLang="ja-JP" dirty="0"/>
              <a:t>WEB</a:t>
            </a:r>
            <a:r>
              <a:rPr lang="ja-JP" altLang="en-US" dirty="0"/>
              <a:t>ブラウザで動かしてみてはいかがでしょうか．</a:t>
            </a:r>
          </a:p>
          <a:p>
            <a:endParaRPr lang="ja-JP" altLang="en-US" dirty="0"/>
          </a:p>
          <a:p>
            <a:r>
              <a:rPr lang="ja-JP" altLang="en-US" dirty="0"/>
              <a:t>以上，物体検出について説明しました．</a:t>
            </a:r>
          </a:p>
          <a:p>
            <a:r>
              <a:rPr lang="ja-JP" altLang="en-US" dirty="0"/>
              <a:t>視聴ありがとうございました．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925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しばらく待つと，</a:t>
            </a:r>
          </a:p>
          <a:p>
            <a:r>
              <a:rPr lang="ja-JP" altLang="en-US" dirty="0"/>
              <a:t>最後のコードセルまで，すべてのコードセルの実行が終わります．</a:t>
            </a:r>
          </a:p>
          <a:p>
            <a:endParaRPr lang="ja-JP" altLang="en-US" dirty="0"/>
          </a:p>
          <a:p>
            <a:r>
              <a:rPr lang="ja-JP" altLang="en-US" dirty="0"/>
              <a:t>コードセルを実行することにより，</a:t>
            </a:r>
          </a:p>
          <a:p>
            <a:r>
              <a:rPr lang="ja-JP" altLang="en-US" dirty="0"/>
              <a:t>いくつかの画像について物体検出が行われます．</a:t>
            </a:r>
          </a:p>
          <a:p>
            <a:r>
              <a:rPr lang="ja-JP" altLang="en-US" dirty="0"/>
              <a:t>ここにありますように，</a:t>
            </a:r>
          </a:p>
          <a:p>
            <a:r>
              <a:rPr lang="ja-JP" altLang="en-US" dirty="0"/>
              <a:t>バウンディングボックス，ラベル，確率が得られます．</a:t>
            </a:r>
          </a:p>
          <a:p>
            <a:endParaRPr lang="ja-JP" altLang="en-US" dirty="0"/>
          </a:p>
          <a:p>
            <a:r>
              <a:rPr lang="ja-JP" altLang="en-US" dirty="0"/>
              <a:t>コードセルのプログラムは </a:t>
            </a:r>
            <a:r>
              <a:rPr lang="en-US" altLang="ja-JP"/>
              <a:t>Python </a:t>
            </a:r>
            <a:r>
              <a:rPr lang="ja-JP" altLang="en-US" dirty="0"/>
              <a:t>です．</a:t>
            </a:r>
          </a:p>
          <a:p>
            <a:endParaRPr lang="ja-JP" altLang="en-US" dirty="0"/>
          </a:p>
          <a:p>
            <a:r>
              <a:rPr lang="ja-JP" altLang="en-US" dirty="0"/>
              <a:t>ここにあるたくさんの</a:t>
            </a:r>
          </a:p>
          <a:p>
            <a:r>
              <a:rPr lang="ja-JP" altLang="en-US" dirty="0"/>
              <a:t>コードセルのプログラム全体で，設定や，画像データのダウンロードや読み込み，</a:t>
            </a:r>
          </a:p>
          <a:p>
            <a:r>
              <a:rPr lang="ja-JP" altLang="en-US" dirty="0"/>
              <a:t>人工知能を動かすための，学習済みモデルのダウンロード，物体検出の実行結果の確認などを行っています．</a:t>
            </a:r>
          </a:p>
          <a:p>
            <a:endParaRPr lang="ja-JP" altLang="en-US" dirty="0"/>
          </a:p>
          <a:p>
            <a:r>
              <a:rPr lang="ja-JP" altLang="en-US" dirty="0"/>
              <a:t>プログラムの説明は省略します．</a:t>
            </a:r>
          </a:p>
          <a:p>
            <a:endParaRPr lang="ja-JP" altLang="en-US" dirty="0"/>
          </a:p>
          <a:p>
            <a:r>
              <a:rPr lang="ja-JP" altLang="en-US" dirty="0"/>
              <a:t>このように，</a:t>
            </a:r>
            <a:r>
              <a:rPr lang="en-US" altLang="ja-JP" dirty="0"/>
              <a:t>Python </a:t>
            </a:r>
            <a:r>
              <a:rPr lang="ja-JP" altLang="en-US" dirty="0"/>
              <a:t>で書かれたプログラムを </a:t>
            </a:r>
            <a:r>
              <a:rPr lang="en-US" altLang="ja-JP" dirty="0"/>
              <a:t>Web </a:t>
            </a:r>
            <a:r>
              <a:rPr lang="ja-JP" altLang="en-US" dirty="0"/>
              <a:t>ブラウザで，</a:t>
            </a:r>
          </a:p>
          <a:p>
            <a:r>
              <a:rPr lang="ja-JP" altLang="en-US" dirty="0"/>
              <a:t>オンラインで実行し，確認できます．</a:t>
            </a:r>
          </a:p>
          <a:p>
            <a:endParaRPr lang="ja-JP" altLang="en-US" dirty="0"/>
          </a:p>
          <a:p>
            <a:r>
              <a:rPr lang="ja-JP" altLang="en-US" dirty="0"/>
              <a:t>みなさんも，このページなどを使って，パソコンの</a:t>
            </a:r>
            <a:r>
              <a:rPr lang="en-US" altLang="ja-JP" dirty="0"/>
              <a:t>WEB</a:t>
            </a:r>
            <a:r>
              <a:rPr lang="ja-JP" altLang="en-US" dirty="0"/>
              <a:t>ブラウザで動かしてみてはいかがでしょうか．</a:t>
            </a:r>
          </a:p>
          <a:p>
            <a:endParaRPr lang="ja-JP" altLang="en-US" dirty="0"/>
          </a:p>
          <a:p>
            <a:r>
              <a:rPr lang="ja-JP" altLang="en-US" dirty="0"/>
              <a:t>以上，物体検出について説明しました．</a:t>
            </a:r>
          </a:p>
          <a:p>
            <a:r>
              <a:rPr lang="ja-JP" altLang="en-US" dirty="0"/>
              <a:t>視聴ありがとうございました．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216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CA13-7410-4A26-92E4-D0462DC4FEEC}" type="datetime1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1BE10-6334-49AE-BC6E-A091FC9472CD}" type="datetime1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FB8F-FB00-407B-BA97-C09399882744}" type="datetime1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650B-BD30-4C24-AAC6-291E7CDA79C1}" type="datetime1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2C118-0820-4F50-89DE-4B91D59C0E22}" type="datetime1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0268" y="1253755"/>
            <a:ext cx="8407789" cy="1655762"/>
          </a:xfrm>
        </p:spPr>
        <p:txBody>
          <a:bodyPr>
            <a:noAutofit/>
          </a:bodyPr>
          <a:lstStyle/>
          <a:p>
            <a:r>
              <a:rPr lang="ja-JP" altLang="en-US"/>
              <a:t>種々のセグメンテーション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C875474-6482-4AF5-A1C4-EFD6ABBACA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0277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536AC4-270B-47F8-B63D-D16256789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コンピュータビジョン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A59918-C9EC-4481-9F45-B385B7A52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83" y="698773"/>
            <a:ext cx="7050832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コンピュータが「</a:t>
            </a:r>
            <a:r>
              <a:rPr kumimoji="1" lang="ja-JP" altLang="en-US" b="1" dirty="0"/>
              <a:t>視覚</a:t>
            </a:r>
            <a:r>
              <a:rPr kumimoji="1" lang="ja-JP" altLang="en-US" dirty="0"/>
              <a:t>」を持つ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5AC910-5650-44A5-9863-425411A4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28B0926-38AE-4B35-9D40-F94B0A800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17" y="1281511"/>
            <a:ext cx="3052398" cy="206258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B8B1C0B-E733-47EE-9A19-9A2D9D6CDC87}"/>
              </a:ext>
            </a:extLst>
          </p:cNvPr>
          <p:cNvSpPr txBox="1"/>
          <p:nvPr/>
        </p:nvSpPr>
        <p:spPr>
          <a:xfrm>
            <a:off x="1068330" y="347472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物体検出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2196EAF-118F-4C5A-8A28-B13EE0EA6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964" y="1281511"/>
            <a:ext cx="3053865" cy="206258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E461830-523B-4532-A1C4-81EEA46B99B8}"/>
              </a:ext>
            </a:extLst>
          </p:cNvPr>
          <p:cNvSpPr txBox="1"/>
          <p:nvPr/>
        </p:nvSpPr>
        <p:spPr>
          <a:xfrm>
            <a:off x="3562962" y="3344092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インスタンス・セグメンテーション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A0412E3-0834-4BDF-BAD8-728AC344B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964" y="3884703"/>
            <a:ext cx="3053865" cy="206829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0296EA-6DB3-40A9-969B-ACF1D3E49F9B}"/>
              </a:ext>
            </a:extLst>
          </p:cNvPr>
          <p:cNvSpPr txBox="1"/>
          <p:nvPr/>
        </p:nvSpPr>
        <p:spPr>
          <a:xfrm>
            <a:off x="3562962" y="6031939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セマンティック・セグメンテーション</a:t>
            </a:r>
          </a:p>
        </p:txBody>
      </p:sp>
    </p:spTree>
    <p:extLst>
      <p:ext uri="{BB962C8B-B14F-4D97-AF65-F5344CB8AC3E}">
        <p14:creationId xmlns:p14="http://schemas.microsoft.com/office/powerpoint/2010/main" val="1433140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E389F2A-439C-42E7-B940-6FD5B7E16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2961A3F-01BE-4FB9-AB56-127F1AF9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6" y="743268"/>
            <a:ext cx="8693239" cy="587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73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9FC649A-0F39-4F77-94E4-8F95A362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09BA3F2E-7B99-48B0-8DA7-4C276B9F2A86}"/>
              </a:ext>
            </a:extLst>
          </p:cNvPr>
          <p:cNvSpPr txBox="1">
            <a:spLocks/>
          </p:cNvSpPr>
          <p:nvPr/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物体検出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DB3CBC6-4E8C-48AA-B31C-F9788B7AE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5" y="1077025"/>
            <a:ext cx="8183362" cy="55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81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E61330A-BEEE-4659-89F5-5E30B4A10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5" y="1077025"/>
            <a:ext cx="8187294" cy="55297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9FC649A-0F39-4F77-94E4-8F95A362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09BA3F2E-7B99-48B0-8DA7-4C276B9F2A86}"/>
              </a:ext>
            </a:extLst>
          </p:cNvPr>
          <p:cNvSpPr txBox="1">
            <a:spLocks/>
          </p:cNvSpPr>
          <p:nvPr/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インスタンス・セグメンテーション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62346B7-FFC8-45F2-B8CA-7A1A3775392A}"/>
              </a:ext>
            </a:extLst>
          </p:cNvPr>
          <p:cNvSpPr txBox="1"/>
          <p:nvPr/>
        </p:nvSpPr>
        <p:spPr>
          <a:xfrm>
            <a:off x="783770" y="644893"/>
            <a:ext cx="23391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物体</a:t>
            </a:r>
            <a:r>
              <a:rPr kumimoji="1" lang="ja-JP" altLang="en-US" sz="2400" dirty="0"/>
              <a:t>の種別分け</a:t>
            </a:r>
            <a:endParaRPr kumimoji="1" lang="en-US" altLang="ja-JP" sz="2400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4418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893420E-7094-40D4-A3A3-6958EB39F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76" y="1077025"/>
            <a:ext cx="8164693" cy="55297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9FC649A-0F39-4F77-94E4-8F95A362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09BA3F2E-7B99-48B0-8DA7-4C276B9F2A86}"/>
              </a:ext>
            </a:extLst>
          </p:cNvPr>
          <p:cNvSpPr txBox="1">
            <a:spLocks/>
          </p:cNvSpPr>
          <p:nvPr/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セマンティック・セグメンテーション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FBDD6F9-EE9D-4896-A767-77283313A530}"/>
              </a:ext>
            </a:extLst>
          </p:cNvPr>
          <p:cNvSpPr txBox="1"/>
          <p:nvPr/>
        </p:nvSpPr>
        <p:spPr>
          <a:xfrm>
            <a:off x="783770" y="644893"/>
            <a:ext cx="23391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画素</a:t>
            </a:r>
            <a:r>
              <a:rPr kumimoji="1" lang="ja-JP" altLang="en-US" sz="2400" dirty="0"/>
              <a:t>の種別分け</a:t>
            </a:r>
            <a:endParaRPr kumimoji="1" lang="en-US" altLang="ja-JP" sz="2400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4282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1798</TotalTime>
  <Words>537</Words>
  <Application>Microsoft Office PowerPoint</Application>
  <PresentationFormat>画面に合わせる (4:3)</PresentationFormat>
  <Paragraphs>90</Paragraphs>
  <Slides>6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2" baseType="lpstr">
      <vt:lpstr>メイリオ</vt:lpstr>
      <vt:lpstr>游ゴシック</vt:lpstr>
      <vt:lpstr>Arial</vt:lpstr>
      <vt:lpstr>Calibri</vt:lpstr>
      <vt:lpstr>Segoe UI</vt:lpstr>
      <vt:lpstr>Office テーマ</vt:lpstr>
      <vt:lpstr>種々のセグメンテーション</vt:lpstr>
      <vt:lpstr>コンピュータビジョン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人工知能</dc:title>
  <dc:creator>kunihiko</dc:creator>
  <cp:lastModifiedBy>金子　邦彦</cp:lastModifiedBy>
  <cp:revision>163</cp:revision>
  <cp:lastPrinted>2020-05-07T11:56:39Z</cp:lastPrinted>
  <dcterms:created xsi:type="dcterms:W3CDTF">2020-05-07T06:42:29Z</dcterms:created>
  <dcterms:modified xsi:type="dcterms:W3CDTF">2022-06-10T07:24:34Z</dcterms:modified>
</cp:coreProperties>
</file>