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544" r:id="rId2"/>
    <p:sldId id="275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545" r:id="rId11"/>
    <p:sldId id="267" r:id="rId12"/>
    <p:sldId id="54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36" d="100"/>
          <a:sy n="36" d="100"/>
        </p:scale>
        <p:origin x="804" y="-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hiny.rstudio.com/reference/shiny/lates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3. Shiny </a:t>
            </a:r>
            <a:r>
              <a:rPr lang="ja-JP" altLang="en-US" dirty="0"/>
              <a:t>のウィジェット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 Shiny </a:t>
            </a:r>
            <a:r>
              <a:rPr lang="ja-JP" altLang="en-US" dirty="0"/>
              <a:t>によるデータサイエンス演習）</a:t>
            </a:r>
            <a:endParaRPr lang="en-US" altLang="ja-JP" dirty="0"/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https://www.kkaneko.jp/cc/shiny/index.html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5C5569-88E3-4E71-B2C8-1801678CA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err="1"/>
              <a:t>sidebarPanel</a:t>
            </a:r>
            <a:r>
              <a:rPr kumimoji="1" lang="en-US" altLang="ja-JP" dirty="0"/>
              <a:t> (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 err="1"/>
              <a:t>numericInput</a:t>
            </a:r>
            <a:r>
              <a:rPr lang="en-US" altLang="ja-JP" dirty="0"/>
              <a:t>("breaks",</a:t>
            </a:r>
          </a:p>
          <a:p>
            <a:pPr marL="0" indent="0">
              <a:buNone/>
            </a:pPr>
            <a:r>
              <a:rPr kumimoji="1" lang="en-US" altLang="ja-JP" dirty="0"/>
              <a:t>                        "value = ?", value=0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CDBE27-FE7D-4DA3-9FD1-89EC6FFB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2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02" y="1542916"/>
            <a:ext cx="8792831" cy="317465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566754" y="4890889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値を入れると答えが出る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115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3-3. Shiny </a:t>
            </a:r>
            <a:r>
              <a:rPr lang="ja-JP" altLang="en-US" dirty="0"/>
              <a:t>のラジオボタン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B089C49D-33A7-4725-B922-05766E9044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2925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25" y="846792"/>
            <a:ext cx="6405599" cy="55515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83851" y="2487974"/>
            <a:ext cx="5826973" cy="193461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54605" y="6398311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</a:p>
        </p:txBody>
      </p:sp>
    </p:spTree>
    <p:extLst>
      <p:ext uri="{BB962C8B-B14F-4D97-AF65-F5344CB8AC3E}">
        <p14:creationId xmlns:p14="http://schemas.microsoft.com/office/powerpoint/2010/main" val="391817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0344" y="1968460"/>
            <a:ext cx="8703891" cy="19127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shinyServer(function(input, output) {  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output$distPrint &lt;- renderText({</a:t>
            </a:r>
          </a:p>
          <a:p>
            <a:r>
              <a:rPr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paste(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"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12: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"</a:t>
            </a:r>
            <a:r>
              <a:rPr lang="ja-JP" altLang="en-US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as.integer(input$breaks) * 12)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})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})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ラジオボタンでは「文字列」の受け渡しになるので、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as.integer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で整数化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16919" y="3558010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3170734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3-4. </a:t>
            </a:r>
            <a:r>
              <a:rPr lang="ja-JP" altLang="en-US" dirty="0"/>
              <a:t>テーブル表示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AFC1436E-4517-4E2C-B0B9-17404713FB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0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4151" y="1023185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 </a:t>
            </a:r>
            <a:r>
              <a:rPr lang="en-US" altLang="ja-JP" dirty="0"/>
              <a:t>R</a:t>
            </a:r>
            <a:r>
              <a:rPr lang="ja-JP" altLang="en-US" dirty="0"/>
              <a:t>システムのプロットコマンド （</a:t>
            </a:r>
            <a:r>
              <a:rPr lang="en-US" altLang="ja-JP" dirty="0"/>
              <a:t>plot, </a:t>
            </a:r>
            <a:r>
              <a:rPr lang="en-US" altLang="ja-JP" dirty="0" err="1"/>
              <a:t>hist</a:t>
            </a:r>
            <a:r>
              <a:rPr lang="en-US" altLang="ja-JP" dirty="0"/>
              <a:t> </a:t>
            </a:r>
            <a:r>
              <a:rPr lang="ja-JP" altLang="en-US" dirty="0"/>
              <a:t>など）の結果表示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renderPlot</a:t>
            </a:r>
            <a:r>
              <a:rPr lang="en-US" altLang="ja-JP" dirty="0"/>
              <a:t> + </a:t>
            </a:r>
            <a:r>
              <a:rPr lang="en-US" altLang="ja-JP" dirty="0" err="1"/>
              <a:t>plotOutput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画像表示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renderImage</a:t>
            </a:r>
            <a:r>
              <a:rPr lang="en-US" altLang="ja-JP" dirty="0"/>
              <a:t> + </a:t>
            </a:r>
            <a:r>
              <a:rPr lang="en-US" altLang="ja-JP" dirty="0" err="1"/>
              <a:t>plotOutput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テキスト表示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renderPlot</a:t>
            </a:r>
            <a:r>
              <a:rPr lang="en-US" altLang="ja-JP" dirty="0"/>
              <a:t> + </a:t>
            </a:r>
            <a:r>
              <a:rPr lang="en-US" altLang="ja-JP" dirty="0" err="1"/>
              <a:t>textOutput</a:t>
            </a:r>
            <a:r>
              <a:rPr lang="en-US" altLang="ja-JP" dirty="0"/>
              <a:t>  ※</a:t>
            </a:r>
            <a:r>
              <a:rPr lang="ja-JP" altLang="en-US" dirty="0"/>
              <a:t>　さきほど行いました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テーブル形のオブジェクトの表示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renderTable</a:t>
            </a:r>
            <a:r>
              <a:rPr lang="en-US" altLang="ja-JP" dirty="0"/>
              <a:t> + </a:t>
            </a:r>
            <a:r>
              <a:rPr lang="en-US" altLang="ja-JP" dirty="0" err="1"/>
              <a:t>tableOutput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165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00" y="884376"/>
            <a:ext cx="7554866" cy="52336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623282" y="2933361"/>
            <a:ext cx="6468859" cy="206296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9205" y="6307156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</a:p>
        </p:txBody>
      </p:sp>
    </p:spTree>
    <p:extLst>
      <p:ext uri="{BB962C8B-B14F-4D97-AF65-F5344CB8AC3E}">
        <p14:creationId xmlns:p14="http://schemas.microsoft.com/office/powerpoint/2010/main" val="396724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を書き換え 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97" y="1255128"/>
            <a:ext cx="8478458" cy="363362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6991" y="2817509"/>
            <a:ext cx="7502137" cy="143773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89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3-1. Shiny </a:t>
            </a:r>
            <a:r>
              <a:rPr lang="ja-JP" altLang="en-US" dirty="0"/>
              <a:t>でテキスト表示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7D29170A-8EF7-4B5A-A2B3-76B142D01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817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</a:t>
            </a:r>
            <a:r>
              <a:rPr lang="ja-JP" altLang="en-US" dirty="0"/>
              <a:t>でテキスト表示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 </a:t>
            </a:r>
            <a:r>
              <a:rPr lang="en-US" altLang="ja-JP" dirty="0" err="1"/>
              <a:t>ui.R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textOutput</a:t>
            </a:r>
            <a:r>
              <a:rPr lang="en-US" altLang="ja-JP" dirty="0"/>
              <a:t> </a:t>
            </a:r>
            <a:r>
              <a:rPr lang="ja-JP" altLang="en-US" dirty="0"/>
              <a:t>を使用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</a:t>
            </a:r>
            <a:r>
              <a:rPr lang="en-US" altLang="ja-JP" dirty="0" err="1"/>
              <a:t>server.R</a:t>
            </a:r>
            <a:r>
              <a:rPr lang="en-US" altLang="ja-JP" dirty="0"/>
              <a:t>	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renderText</a:t>
            </a:r>
            <a:r>
              <a:rPr lang="en-US" altLang="ja-JP" dirty="0"/>
              <a:t> </a:t>
            </a:r>
            <a:r>
              <a:rPr lang="ja-JP" altLang="en-US" dirty="0"/>
              <a:t>を使用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397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394407" y="775541"/>
            <a:ext cx="5796506" cy="40164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library(shiny)</a:t>
            </a:r>
          </a:p>
          <a:p>
            <a:endParaRPr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shinyUI(fluidPage(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sidebarLayout(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sidebarPanel(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sliderInput("breaks", 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"please select a number:",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min = 1, 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max = 50, 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                   value = 30)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),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mainPanel(</a:t>
            </a:r>
          </a:p>
          <a:p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textOutput("distPrint")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)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))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02177" y="4813293"/>
            <a:ext cx="3182547" cy="32316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06034" y="6359807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413125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283613" y="3047511"/>
            <a:ext cx="4003634" cy="62904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12964" y="2086675"/>
            <a:ext cx="4572000" cy="20313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library(shiny)</a:t>
            </a:r>
          </a:p>
          <a:p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shinyServer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(function(input, output) {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output$distPrint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&lt;-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renderText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({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input$breaks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* 12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})</a:t>
            </a: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})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47802" y="5538865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</a:t>
            </a:r>
          </a:p>
        </p:txBody>
      </p:sp>
    </p:spTree>
    <p:extLst>
      <p:ext uri="{BB962C8B-B14F-4D97-AF65-F5344CB8AC3E}">
        <p14:creationId xmlns:p14="http://schemas.microsoft.com/office/powerpoint/2010/main" val="81144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もう１度起動．「</a:t>
            </a:r>
            <a:r>
              <a:rPr lang="en-US" altLang="ja-JP" dirty="0"/>
              <a:t>D:/Desktop</a:t>
            </a:r>
            <a:r>
              <a:rPr lang="ja-JP" altLang="en-US" dirty="0"/>
              <a:t>」の部分は、実際に </a:t>
            </a:r>
            <a:r>
              <a:rPr lang="en-US" altLang="ja-JP" dirty="0" err="1"/>
              <a:t>ui.R</a:t>
            </a:r>
            <a:r>
              <a:rPr lang="en-US" altLang="ja-JP" dirty="0"/>
              <a:t>, </a:t>
            </a:r>
            <a:r>
              <a:rPr lang="en-US" altLang="ja-JP" dirty="0" err="1"/>
              <a:t>server.R</a:t>
            </a:r>
            <a:r>
              <a:rPr lang="en-US" altLang="ja-JP" dirty="0"/>
              <a:t> </a:t>
            </a:r>
            <a:r>
              <a:rPr lang="ja-JP" altLang="en-US" dirty="0"/>
              <a:t>があるディレクトリに読み替える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結果を確認．スライダーを動かすと、値が変化する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41" y="1844399"/>
            <a:ext cx="5489025" cy="122175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41" y="4462520"/>
            <a:ext cx="6694079" cy="2258956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694098" y="4830038"/>
            <a:ext cx="828137" cy="51224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55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3-2. Shiny </a:t>
            </a:r>
            <a:r>
              <a:rPr lang="ja-JP" altLang="en-US" dirty="0"/>
              <a:t>のフォーム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B089C49D-33A7-4725-B922-05766E9044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463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Shiny </a:t>
            </a:r>
            <a:r>
              <a:rPr lang="ja-JP" altLang="en-US" dirty="0"/>
              <a:t>のウィジェット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 スライダー</a:t>
            </a:r>
            <a:r>
              <a:rPr lang="en-US" altLang="ja-JP" dirty="0"/>
              <a:t>	</a:t>
            </a:r>
            <a:r>
              <a:rPr lang="en-US" altLang="ja-JP" dirty="0" err="1"/>
              <a:t>sliderInput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フォーム</a:t>
            </a:r>
            <a:r>
              <a:rPr lang="en-US" altLang="ja-JP" dirty="0"/>
              <a:t>	</a:t>
            </a:r>
            <a:r>
              <a:rPr lang="en-US" altLang="ja-JP" dirty="0" err="1"/>
              <a:t>numericInput</a:t>
            </a:r>
            <a:r>
              <a:rPr lang="en-US" altLang="ja-JP" dirty="0"/>
              <a:t>, </a:t>
            </a:r>
            <a:r>
              <a:rPr lang="en-US" altLang="ja-JP" dirty="0" err="1"/>
              <a:t>textInput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 ラジオボタン</a:t>
            </a:r>
            <a:r>
              <a:rPr lang="en-US" altLang="ja-JP" dirty="0"/>
              <a:t>	</a:t>
            </a:r>
            <a:r>
              <a:rPr lang="en-US" altLang="ja-JP" dirty="0" err="1"/>
              <a:t>radioButtons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など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詳しくは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http://shiny.rstudio.com/reference/shiny/latest/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93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40" y="943966"/>
            <a:ext cx="8385962" cy="48174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ui.R</a:t>
            </a:r>
            <a:r>
              <a:rPr lang="en-US" altLang="ja-JP" dirty="0"/>
              <a:t> </a:t>
            </a:r>
            <a:r>
              <a:rPr lang="ja-JP" altLang="en-US" dirty="0"/>
              <a:t>を書き換え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870154" y="2389575"/>
            <a:ext cx="6912899" cy="133974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25617" y="6072576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</a:p>
        </p:txBody>
      </p:sp>
    </p:spTree>
    <p:extLst>
      <p:ext uri="{BB962C8B-B14F-4D97-AF65-F5344CB8AC3E}">
        <p14:creationId xmlns:p14="http://schemas.microsoft.com/office/powerpoint/2010/main" val="70471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425</Words>
  <Application>Microsoft Office PowerPoint</Application>
  <PresentationFormat>画面に合わせる (4:3)</PresentationFormat>
  <Paragraphs>102</Paragraphs>
  <Slides>18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游ゴシック</vt:lpstr>
      <vt:lpstr>Arial</vt:lpstr>
      <vt:lpstr>Calibri</vt:lpstr>
      <vt:lpstr>Office テーマ</vt:lpstr>
      <vt:lpstr>3. Shiny のウィジェット </vt:lpstr>
      <vt:lpstr>3-1. Shiny でテキスト表示</vt:lpstr>
      <vt:lpstr>Shinyでテキスト表示</vt:lpstr>
      <vt:lpstr>ui.R を書き換え</vt:lpstr>
      <vt:lpstr>server.R を書き換え</vt:lpstr>
      <vt:lpstr>PowerPoint プレゼンテーション</vt:lpstr>
      <vt:lpstr>3-2. Shiny のフォーム</vt:lpstr>
      <vt:lpstr>Shiny のウィジェット</vt:lpstr>
      <vt:lpstr>ui.R を書き換え</vt:lpstr>
      <vt:lpstr>PowerPoint プレゼンテーション</vt:lpstr>
      <vt:lpstr>PowerPoint プレゼンテーション</vt:lpstr>
      <vt:lpstr>3-3. Shiny のラジオボタン</vt:lpstr>
      <vt:lpstr>ui.R を書き換え</vt:lpstr>
      <vt:lpstr>server.R を書き換え</vt:lpstr>
      <vt:lpstr>3-4. テーブル表示</vt:lpstr>
      <vt:lpstr>PowerPoint プレゼンテーション</vt:lpstr>
      <vt:lpstr>ui.R を書き換え</vt:lpstr>
      <vt:lpstr>server.R を書き換え 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Shiny のウィジェット</dc:title>
  <dc:creator>kaneko kunihiko</dc:creator>
  <cp:lastModifiedBy>金子　邦彦</cp:lastModifiedBy>
  <cp:revision>45</cp:revision>
  <dcterms:created xsi:type="dcterms:W3CDTF">2019-11-02T00:06:04Z</dcterms:created>
  <dcterms:modified xsi:type="dcterms:W3CDTF">2021-06-28T13:26:58Z</dcterms:modified>
</cp:coreProperties>
</file>