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947" r:id="rId2"/>
    <p:sldId id="959" r:id="rId3"/>
    <p:sldId id="964" r:id="rId4"/>
    <p:sldId id="952" r:id="rId5"/>
    <p:sldId id="551" r:id="rId6"/>
    <p:sldId id="560" r:id="rId7"/>
    <p:sldId id="948" r:id="rId8"/>
    <p:sldId id="566" r:id="rId9"/>
    <p:sldId id="562" r:id="rId10"/>
    <p:sldId id="960" r:id="rId11"/>
    <p:sldId id="563" r:id="rId12"/>
    <p:sldId id="564" r:id="rId13"/>
    <p:sldId id="950" r:id="rId14"/>
    <p:sldId id="951" r:id="rId15"/>
    <p:sldId id="567" r:id="rId16"/>
    <p:sldId id="573" r:id="rId17"/>
    <p:sldId id="570" r:id="rId18"/>
    <p:sldId id="961" r:id="rId19"/>
    <p:sldId id="962" r:id="rId20"/>
    <p:sldId id="571" r:id="rId21"/>
    <p:sldId id="953" r:id="rId22"/>
    <p:sldId id="954" r:id="rId23"/>
    <p:sldId id="958" r:id="rId24"/>
    <p:sldId id="585" r:id="rId25"/>
    <p:sldId id="957" r:id="rId26"/>
    <p:sldId id="963" r:id="rId2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9" d="100"/>
          <a:sy n="49" d="100"/>
        </p:scale>
        <p:origin x="18" y="1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realengine.com/j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ue-1. Unreal</a:t>
            </a:r>
            <a:r>
              <a:rPr lang="ja-JP" altLang="en-US" dirty="0"/>
              <a:t> </a:t>
            </a:r>
            <a:r>
              <a:rPr lang="en-US" altLang="ja-JP" dirty="0"/>
              <a:t>Engine</a:t>
            </a:r>
            <a:r>
              <a:rPr lang="ja-JP" altLang="en-US" dirty="0"/>
              <a:t> </a:t>
            </a:r>
            <a:r>
              <a:rPr lang="en-US" altLang="ja-JP" dirty="0"/>
              <a:t>5.0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インストール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F2339-23EF-4FBC-8520-01DAFE3F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Epic Games </a:t>
            </a:r>
            <a:r>
              <a:rPr kumimoji="1" lang="ja-JP" altLang="en-US" dirty="0"/>
              <a:t>アカウントのサインアップ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31F19-41EE-44B2-9ACB-2110A374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61FD17-5F33-4DEB-98EA-07B2FA78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74" y="871586"/>
            <a:ext cx="2591275" cy="352261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C43ECAB-031C-46AA-BACB-ED49191D1298}"/>
              </a:ext>
            </a:extLst>
          </p:cNvPr>
          <p:cNvSpPr/>
          <p:nvPr/>
        </p:nvSpPr>
        <p:spPr>
          <a:xfrm>
            <a:off x="912041" y="4133927"/>
            <a:ext cx="932170" cy="3948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CC6A43-C9EA-47A7-B464-BE22EFD6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71586"/>
            <a:ext cx="2411507" cy="29815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4D32484-D129-4720-B32D-E042738E7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3853086"/>
            <a:ext cx="2417434" cy="273186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8C8627-B6CD-4C89-BFFE-E47B316C4C98}"/>
              </a:ext>
            </a:extLst>
          </p:cNvPr>
          <p:cNvSpPr txBox="1"/>
          <p:nvPr/>
        </p:nvSpPr>
        <p:spPr>
          <a:xfrm>
            <a:off x="443346" y="484968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「</a:t>
            </a:r>
            <a:r>
              <a:rPr kumimoji="1" lang="ja-JP" altLang="en-US" b="1" dirty="0"/>
              <a:t>サインアップ</a:t>
            </a:r>
            <a:r>
              <a:rPr kumimoji="1" lang="ja-JP" altLang="en-US" dirty="0"/>
              <a:t>」をクリック</a:t>
            </a:r>
            <a:endParaRPr kumimoji="1" lang="en-US" altLang="ja-JP" dirty="0"/>
          </a:p>
          <a:p>
            <a:r>
              <a:rPr kumimoji="1" lang="ja-JP" altLang="en-US" dirty="0"/>
              <a:t>した場合</a:t>
            </a:r>
            <a:endParaRPr kumimoji="1" lang="en-US" altLang="ja-JP" dirty="0"/>
          </a:p>
        </p:txBody>
      </p:sp>
      <p:sp>
        <p:nvSpPr>
          <p:cNvPr id="11" name="右矢印 8">
            <a:extLst>
              <a:ext uri="{FF2B5EF4-FFF2-40B4-BE49-F238E27FC236}">
                <a16:creationId xmlns:a16="http://schemas.microsoft.com/office/drawing/2014/main" id="{6898CE5B-19F5-4BDD-A0E9-C9863D37D190}"/>
              </a:ext>
            </a:extLst>
          </p:cNvPr>
          <p:cNvSpPr/>
          <p:nvPr/>
        </p:nvSpPr>
        <p:spPr>
          <a:xfrm>
            <a:off x="3674216" y="2275339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821C5F0-0238-464F-8BED-A2B1EE5ACFCB}"/>
              </a:ext>
            </a:extLst>
          </p:cNvPr>
          <p:cNvSpPr txBox="1"/>
          <p:nvPr/>
        </p:nvSpPr>
        <p:spPr>
          <a:xfrm>
            <a:off x="7047346" y="4572687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サインアップ</a:t>
            </a:r>
            <a:endParaRPr kumimoji="1" lang="en-US" altLang="ja-JP" dirty="0"/>
          </a:p>
          <a:p>
            <a:r>
              <a:rPr kumimoji="1" lang="ja-JP" altLang="en-US" dirty="0"/>
              <a:t>のための画面が</a:t>
            </a:r>
            <a:endParaRPr kumimoji="1" lang="en-US" altLang="ja-JP" dirty="0"/>
          </a:p>
          <a:p>
            <a:r>
              <a:rPr kumimoji="1" lang="ja-JP" altLang="en-US" dirty="0"/>
              <a:t>出る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0367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エンドユーザライセンス契約の確認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4022" y="846253"/>
            <a:ext cx="7475955" cy="711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つぎのように標示される場合がある。必ず確認する．同意できる場合のみ続行．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714A4C-B026-41F4-AF66-6915A16C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11" y="1759227"/>
            <a:ext cx="5201032" cy="506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0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4622"/>
          </a:xfrm>
        </p:spPr>
        <p:txBody>
          <a:bodyPr>
            <a:noAutofit/>
          </a:bodyPr>
          <a:lstStyle/>
          <a:p>
            <a:r>
              <a:rPr lang="ja-JP" altLang="en-US" dirty="0"/>
              <a:t>⑥ </a:t>
            </a:r>
            <a:r>
              <a:rPr lang="en-US" altLang="ja-JP" dirty="0"/>
              <a:t>EPIC GAMES </a:t>
            </a:r>
            <a:r>
              <a:rPr lang="ja-JP" altLang="en-US" dirty="0" err="1"/>
              <a:t>での</a:t>
            </a:r>
            <a:r>
              <a:rPr lang="ja-JP" altLang="en-US" dirty="0"/>
              <a:t>サインインでの</a:t>
            </a:r>
            <a:br>
              <a:rPr lang="en-US" altLang="ja-JP" dirty="0"/>
            </a:br>
            <a:r>
              <a:rPr lang="ja-JP" altLang="en-US" dirty="0"/>
              <a:t>二段階認証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B95B4F-032D-424C-AA2D-FE2C45D7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16" y="1163580"/>
            <a:ext cx="4729265" cy="51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10A28B-F905-4274-B099-8197EBCB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⑦ </a:t>
            </a:r>
            <a:r>
              <a:rPr kumimoji="1" lang="en-US" altLang="ja-JP" dirty="0"/>
              <a:t>Epic Games Launcher </a:t>
            </a:r>
            <a:r>
              <a:rPr kumimoji="1" lang="ja-JP" altLang="en-US" dirty="0"/>
              <a:t>の画面が開く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B486BB-9F93-4DE6-9EAE-1D7524B0A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サインインが終了すると，</a:t>
            </a:r>
            <a:r>
              <a:rPr lang="en-US" altLang="ja-JP" dirty="0"/>
              <a:t>Epic Games Launcher </a:t>
            </a:r>
            <a:r>
              <a:rPr lang="ja-JP" altLang="en-US" dirty="0"/>
              <a:t>の</a:t>
            </a:r>
            <a:r>
              <a:rPr kumimoji="1" lang="ja-JP" altLang="en-US" dirty="0"/>
              <a:t>画面が変わる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501689-FCE8-4B2A-8F09-4D2DD3B6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01B10-6991-4C32-87DF-E1020C9F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91199"/>
            <a:ext cx="7772400" cy="43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369310-F8DE-4599-8A07-1BD84C1C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Epic Games Launcher </a:t>
            </a:r>
            <a:r>
              <a:rPr lang="ja-JP" altLang="en-US" dirty="0"/>
              <a:t>を開く操作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785273-7088-41DA-8AAE-A83DF58A9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943940"/>
            <a:ext cx="8461208" cy="53331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Windows </a:t>
            </a:r>
            <a:r>
              <a:rPr lang="ja-JP" altLang="en-US" sz="2400" dirty="0"/>
              <a:t>のスタートメニューで 「</a:t>
            </a:r>
            <a:r>
              <a:rPr lang="en-US" altLang="ja-JP" sz="2400" b="1" dirty="0"/>
              <a:t>Epic Games Launcher</a:t>
            </a:r>
            <a:r>
              <a:rPr lang="ja-JP" altLang="en-US" sz="2400" dirty="0"/>
              <a:t>」を選ぶ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b="1" dirty="0"/>
              <a:t>サインイン</a:t>
            </a:r>
            <a:r>
              <a:rPr kumimoji="1" lang="ja-JP" altLang="en-US" sz="2400" dirty="0"/>
              <a:t>を要求されたときは，</a:t>
            </a:r>
            <a:r>
              <a:rPr lang="ja-JP" altLang="en-US" sz="2400" b="1" dirty="0"/>
              <a:t>サインイン</a:t>
            </a:r>
            <a:r>
              <a:rPr kumimoji="1" lang="ja-JP" altLang="en-US" sz="2400" dirty="0"/>
              <a:t>する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これで，</a:t>
            </a:r>
            <a:r>
              <a:rPr lang="en-US" altLang="ja-JP" sz="2400" b="1" dirty="0"/>
              <a:t>Epic Games Launcher </a:t>
            </a:r>
            <a:r>
              <a:rPr lang="ja-JP" altLang="en-US" sz="2400" b="1" dirty="0"/>
              <a:t>の画面</a:t>
            </a:r>
            <a:r>
              <a:rPr lang="ja-JP" altLang="en-US" sz="2400" dirty="0"/>
              <a:t>が開く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8A23A-F2A5-4A42-BB44-E13E51AD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DCE258-8194-4D18-B8F0-CEA580BB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3610523"/>
            <a:ext cx="5264150" cy="29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2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9D3D70-AE96-4059-9571-C0545384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89" y="1218761"/>
            <a:ext cx="8440821" cy="47402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4844"/>
          </a:xfrm>
        </p:spPr>
        <p:txBody>
          <a:bodyPr>
            <a:noAutofit/>
          </a:bodyPr>
          <a:lstStyle/>
          <a:p>
            <a:r>
              <a:rPr lang="ja-JP" altLang="en-US" dirty="0"/>
              <a:t>⑧ </a:t>
            </a:r>
            <a:r>
              <a:rPr lang="en-US" altLang="ja-JP" dirty="0"/>
              <a:t>Epic Games Launcher </a:t>
            </a:r>
            <a:r>
              <a:rPr lang="ja-JP" altLang="en-US" dirty="0"/>
              <a:t>のメニューで，</a:t>
            </a:r>
            <a:br>
              <a:rPr lang="en-US" altLang="ja-JP" dirty="0"/>
            </a:br>
            <a:r>
              <a:rPr lang="ja-JP" altLang="en-US" dirty="0"/>
              <a:t>「</a:t>
            </a:r>
            <a:r>
              <a:rPr lang="en-US" altLang="ja-JP" dirty="0"/>
              <a:t>Unreal Engine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483666-374D-403F-9991-25BECC3E85E3}"/>
              </a:ext>
            </a:extLst>
          </p:cNvPr>
          <p:cNvSpPr/>
          <p:nvPr/>
        </p:nvSpPr>
        <p:spPr>
          <a:xfrm>
            <a:off x="450850" y="3158334"/>
            <a:ext cx="1320800" cy="5564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2993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E77024-C7A2-49EB-86E8-38E1EC754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630"/>
            <a:ext cx="9144000" cy="38060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4844"/>
          </a:xfrm>
        </p:spPr>
        <p:txBody>
          <a:bodyPr>
            <a:noAutofit/>
          </a:bodyPr>
          <a:lstStyle/>
          <a:p>
            <a:r>
              <a:rPr lang="ja-JP" altLang="en-US" dirty="0"/>
              <a:t>⑨ 「エンジンのインストール」をクリック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18F420-C88F-4B31-9A19-283665C093AB}"/>
              </a:ext>
            </a:extLst>
          </p:cNvPr>
          <p:cNvSpPr txBox="1"/>
          <p:nvPr/>
        </p:nvSpPr>
        <p:spPr>
          <a:xfrm>
            <a:off x="4958239" y="1183633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エンジンのインストール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をクリック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130C46-66E0-41CD-9BB8-B2CB0E1C3F88}"/>
              </a:ext>
            </a:extLst>
          </p:cNvPr>
          <p:cNvSpPr/>
          <p:nvPr/>
        </p:nvSpPr>
        <p:spPr>
          <a:xfrm>
            <a:off x="6885070" y="2135984"/>
            <a:ext cx="2131929" cy="5564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22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A8B1F2D-29A7-4420-8F28-E3D3D61AF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2848"/>
            <a:ext cx="9144000" cy="40826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727451" cy="855282"/>
          </a:xfrm>
        </p:spPr>
        <p:txBody>
          <a:bodyPr>
            <a:noAutofit/>
          </a:bodyPr>
          <a:lstStyle/>
          <a:p>
            <a:r>
              <a:rPr lang="ja-JP" altLang="en-US" dirty="0"/>
              <a:t>⑩ 「インストール」をクリック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686051" y="3797300"/>
            <a:ext cx="1009650" cy="349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7248BD0E-2148-4809-9DE2-ADB16335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7" y="1070380"/>
            <a:ext cx="7470726" cy="101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しばらく待つと，</a:t>
            </a:r>
            <a:r>
              <a:rPr lang="en-US" altLang="ja-JP" sz="2400" dirty="0"/>
              <a:t>Engine </a:t>
            </a:r>
            <a:r>
              <a:rPr lang="ja-JP" altLang="en-US" sz="2400" dirty="0"/>
              <a:t>バージョンが表示される．「</a:t>
            </a:r>
            <a:r>
              <a:rPr kumimoji="1" lang="ja-JP" altLang="en-US" sz="2400" dirty="0"/>
              <a:t>インストール」をクリック．</a:t>
            </a:r>
          </a:p>
        </p:txBody>
      </p:sp>
    </p:spTree>
    <p:extLst>
      <p:ext uri="{BB962C8B-B14F-4D97-AF65-F5344CB8AC3E}">
        <p14:creationId xmlns:p14="http://schemas.microsoft.com/office/powerpoint/2010/main" val="379281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F70B23-F135-4A17-9E1B-1E01FD58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⑪ エンドユーザライセンスの確認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32815-DB9D-4D64-AF8D-47F31ED4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B9E39C-22BB-4508-8D06-913CEB25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3" y="644892"/>
            <a:ext cx="8410544" cy="51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9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34911B-DDAF-4111-BFB3-33BC2BA0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⑫</a:t>
            </a:r>
            <a:r>
              <a:rPr kumimoji="1" lang="ja-JP" altLang="en-US" dirty="0"/>
              <a:t> インストールが始まる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41E0BE-0475-4587-BD51-B0142A71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60F805-7CF1-4674-81EC-F25EBFCCA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2" y="2089045"/>
            <a:ext cx="8112635" cy="394501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BAF7C3-A90E-4897-9CFF-A71E09CBD883}"/>
              </a:ext>
            </a:extLst>
          </p:cNvPr>
          <p:cNvSpPr/>
          <p:nvPr/>
        </p:nvSpPr>
        <p:spPr>
          <a:xfrm>
            <a:off x="4591050" y="4738661"/>
            <a:ext cx="2285999" cy="825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コンテンツ プレースホルダー 7">
            <a:extLst>
              <a:ext uri="{FF2B5EF4-FFF2-40B4-BE49-F238E27FC236}">
                <a16:creationId xmlns:a16="http://schemas.microsoft.com/office/drawing/2014/main" id="{B7FFDE86-48E2-471F-96BA-887C3A19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7" y="1070380"/>
            <a:ext cx="7470726" cy="101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kumimoji="1" lang="ja-JP" altLang="en-US" sz="2400" dirty="0"/>
              <a:t>インストール」をクリックすると，インストールが始まる．約 </a:t>
            </a:r>
            <a:r>
              <a:rPr lang="en-US" altLang="ja-JP" sz="2400" dirty="0" err="1"/>
              <a:t>20GB</a:t>
            </a:r>
            <a:r>
              <a:rPr lang="en-US" altLang="ja-JP" sz="2400" dirty="0"/>
              <a:t> </a:t>
            </a:r>
            <a:r>
              <a:rPr lang="ja-JP" altLang="en-US" sz="2400" dirty="0"/>
              <a:t>である．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013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FCE6FA-CBDE-4397-BEB7-C177B551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Unreal</a:t>
            </a:r>
            <a:r>
              <a:rPr lang="ja-JP" altLang="en-US" dirty="0"/>
              <a:t> </a:t>
            </a:r>
            <a:r>
              <a:rPr lang="en-US" altLang="ja-JP" dirty="0"/>
              <a:t>Engine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EC4353-F35A-4BE2-BF82-D4779D992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Unreal Engine </a:t>
            </a:r>
            <a:r>
              <a:rPr lang="ja-JP" altLang="en-US" sz="2400" dirty="0"/>
              <a:t>は</a:t>
            </a:r>
            <a:r>
              <a:rPr lang="ja-JP" altLang="en-US" sz="2400" b="1" dirty="0"/>
              <a:t>３次元ゲームエンジン</a:t>
            </a:r>
            <a:endParaRPr lang="en-US" altLang="ja-JP" sz="2400" b="1" dirty="0"/>
          </a:p>
          <a:p>
            <a:r>
              <a:rPr lang="ja-JP" altLang="en-US" sz="2400" b="1" dirty="0"/>
              <a:t>ビデオゲーム</a:t>
            </a:r>
            <a:r>
              <a:rPr lang="ja-JP" altLang="en-US" sz="2400" dirty="0"/>
              <a:t>の製作、</a:t>
            </a:r>
            <a:r>
              <a:rPr lang="ja-JP" altLang="en-US" sz="2400" b="1" dirty="0"/>
              <a:t>３次元メタバース</a:t>
            </a:r>
            <a:r>
              <a:rPr lang="ja-JP" altLang="en-US" sz="2400" dirty="0"/>
              <a:t>（仮想空間）、その他</a:t>
            </a:r>
            <a:r>
              <a:rPr lang="ja-JP" altLang="en-US" sz="2400" b="1" dirty="0"/>
              <a:t>３次元のアプリケーション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シミュレーション</a:t>
            </a:r>
            <a:r>
              <a:rPr lang="ja-JP" altLang="en-US" sz="2400" dirty="0"/>
              <a:t>の開発に使用</a:t>
            </a:r>
            <a:endParaRPr lang="en-US" altLang="ja-JP" sz="2400" dirty="0"/>
          </a:p>
          <a:p>
            <a:r>
              <a:rPr lang="ja-JP" altLang="en-US" sz="2400" b="1" dirty="0"/>
              <a:t>充実した基本機能</a:t>
            </a:r>
            <a:endParaRPr lang="en-US" altLang="ja-JP" sz="2400" b="1" dirty="0"/>
          </a:p>
          <a:p>
            <a:r>
              <a:rPr lang="ja-JP" altLang="en-US" sz="2400" b="1" dirty="0"/>
              <a:t>柔軟性とビジュアルな開発手法</a:t>
            </a:r>
            <a:r>
              <a:rPr lang="ja-JP" altLang="en-US" sz="2400" dirty="0"/>
              <a:t>（「</a:t>
            </a:r>
            <a:r>
              <a:rPr lang="ja-JP" altLang="en-US" sz="2400" b="1" dirty="0"/>
              <a:t>ブループリント</a:t>
            </a:r>
            <a:r>
              <a:rPr lang="ja-JP" altLang="en-US" sz="2400" dirty="0"/>
              <a:t>」のシステム）。プログラムのコーディングなしで、ゲームをビジュアルにスクリプティングできる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幅広く使用されている。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Fortnite</a:t>
            </a:r>
            <a:r>
              <a:rPr lang="ja-JP" altLang="en-US" sz="2400" dirty="0"/>
              <a:t>、ファイナルファンタジー</a:t>
            </a:r>
            <a:r>
              <a:rPr lang="en-US" altLang="ja-JP" sz="2400" dirty="0"/>
              <a:t>VII </a:t>
            </a:r>
            <a:r>
              <a:rPr lang="ja-JP" altLang="en-US" sz="2400" dirty="0"/>
              <a:t>リメイクなどで使用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2FA8CA-B67A-4BCD-835C-697D8666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86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30454B1-DCC6-B3F6-F365-460910DE3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989"/>
            <a:ext cx="9144000" cy="49479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69118" cy="881040"/>
          </a:xfrm>
        </p:spPr>
        <p:txBody>
          <a:bodyPr>
            <a:noAutofit/>
          </a:bodyPr>
          <a:lstStyle/>
          <a:p>
            <a:r>
              <a:rPr lang="ja-JP" altLang="en-US" dirty="0"/>
              <a:t>⑬ インストール終了の確認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046874" y="3013118"/>
            <a:ext cx="2525125" cy="12508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コンテンツ プレースホルダー 7">
            <a:extLst>
              <a:ext uri="{FF2B5EF4-FFF2-40B4-BE49-F238E27FC236}">
                <a16:creationId xmlns:a16="http://schemas.microsoft.com/office/drawing/2014/main" id="{1ACC9BFB-79CA-4BD4-AC9E-43499D71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7" y="1070380"/>
            <a:ext cx="7470726" cy="101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インストールが終わると，「</a:t>
            </a:r>
            <a:r>
              <a:rPr lang="ja-JP" altLang="en-US" sz="2400" b="1" dirty="0"/>
              <a:t>起動</a:t>
            </a:r>
            <a:r>
              <a:rPr kumimoji="1" lang="ja-JP" altLang="en-US" sz="2400" dirty="0"/>
              <a:t>」</a:t>
            </a:r>
            <a:r>
              <a:rPr lang="ja-JP" altLang="en-US" sz="2400" dirty="0"/>
              <a:t>と表示される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7037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5219E6B-3DD1-05A8-B713-499B0797A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2167821"/>
            <a:ext cx="8022657" cy="43411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dirty="0"/>
              <a:t>Unreal Engine </a:t>
            </a:r>
            <a:r>
              <a:rPr kumimoji="1" lang="ja-JP" altLang="en-US" sz="2400" dirty="0"/>
              <a:t>を起動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初回起動時には時間がかかる</a:t>
            </a:r>
            <a:r>
              <a:rPr lang="ja-JP" altLang="en-US" sz="2400" dirty="0"/>
              <a:t>．画面に指示が出た場合には，指示に従う．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D95D0F-3EA5-4229-A97B-902FFEDEB5B4}"/>
              </a:ext>
            </a:extLst>
          </p:cNvPr>
          <p:cNvSpPr/>
          <p:nvPr/>
        </p:nvSpPr>
        <p:spPr>
          <a:xfrm>
            <a:off x="3040116" y="3927787"/>
            <a:ext cx="1255091" cy="5412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45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E0EE702-5F12-A7B6-20C5-6BDBD3C2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6" y="2318120"/>
            <a:ext cx="7811202" cy="44363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59782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② ためしに「</a:t>
            </a:r>
            <a:r>
              <a:rPr lang="ja-JP" altLang="en-US" sz="2400" b="1" dirty="0"/>
              <a:t>ゲーム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ビークル</a:t>
            </a:r>
            <a:r>
              <a:rPr lang="ja-JP" altLang="en-US" sz="2400" dirty="0"/>
              <a:t>」を選び，「</a:t>
            </a:r>
            <a:r>
              <a:rPr lang="ja-JP" altLang="en-US" sz="2400" b="1" dirty="0"/>
              <a:t>作成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既定（デフォルト）の設定では，「</a:t>
            </a:r>
            <a:r>
              <a:rPr lang="en-US" altLang="ja-JP" sz="2400" dirty="0" err="1"/>
              <a:t>BluePrint</a:t>
            </a:r>
            <a:r>
              <a:rPr lang="ja-JP" altLang="en-US" sz="2400" dirty="0"/>
              <a:t>」、「</a:t>
            </a:r>
            <a:r>
              <a:rPr lang="en-US" altLang="ja-JP" sz="2400" dirty="0"/>
              <a:t>Desktop</a:t>
            </a:r>
            <a:r>
              <a:rPr lang="ja-JP" altLang="en-US" sz="2400" dirty="0"/>
              <a:t>」、</a:t>
            </a:r>
            <a:r>
              <a:rPr lang="ja-JP" altLang="en-US" sz="2400" b="1" dirty="0"/>
              <a:t>スターターコンテンツあり</a:t>
            </a:r>
            <a:r>
              <a:rPr lang="ja-JP" altLang="en-US" sz="2400" dirty="0"/>
              <a:t>になっている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462012" y="3475133"/>
            <a:ext cx="2061541" cy="6779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2716579" y="4728501"/>
            <a:ext cx="921769" cy="10466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BE83F-81EC-491D-A2E1-889D00F73883}"/>
              </a:ext>
            </a:extLst>
          </p:cNvPr>
          <p:cNvSpPr/>
          <p:nvPr/>
        </p:nvSpPr>
        <p:spPr>
          <a:xfrm>
            <a:off x="6729094" y="6372840"/>
            <a:ext cx="654050" cy="3651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22" y="798127"/>
            <a:ext cx="9060080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en-US" altLang="ja-JP" b="1" dirty="0"/>
              <a:t>Unreal Editor</a:t>
            </a:r>
            <a:r>
              <a:rPr lang="ja-JP" altLang="en-US" b="1" dirty="0"/>
              <a:t>（アンリアル・エディタ）</a:t>
            </a:r>
            <a:r>
              <a:rPr lang="ja-JP" altLang="en-US" dirty="0"/>
              <a:t>が起動する．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1F3318-3F9F-0A78-4A0D-BE9B5DEE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704"/>
            <a:ext cx="9144000" cy="47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7F55CB-AE57-EC53-9F80-E27E38B5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158"/>
            <a:ext cx="9144000" cy="477916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選択モード</a:t>
            </a:r>
            <a:endParaRPr kumimoji="1"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さまざまなモードの切り替え</a:t>
            </a:r>
            <a:endParaRPr kumimoji="1" lang="ja-JP" altLang="en-US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04537" y="1555052"/>
            <a:ext cx="1052073" cy="35127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945056" y="13059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アウトライナー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すべてのアクターを階層構造で表示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339263" y="1937418"/>
            <a:ext cx="1804736" cy="107000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339263" y="3012707"/>
            <a:ext cx="1804737" cy="281104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35582" y="1942701"/>
            <a:ext cx="7303681" cy="387577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219650" y="3580504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ビューポート</a:t>
            </a:r>
            <a:endParaRPr kumimoji="1"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80028" y="5266784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詳細タブ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アクターの詳細情報の編集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アクターの移動・回転・スケール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編集可能なプロパティの編集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039508C-BE1F-1997-732E-DF70865E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52" y="1754410"/>
            <a:ext cx="6942927" cy="36287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78877"/>
            <a:ext cx="8620626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④ </a:t>
            </a:r>
            <a:r>
              <a:rPr lang="en-US" altLang="ja-JP" dirty="0"/>
              <a:t>Unreal Editor</a:t>
            </a:r>
            <a:r>
              <a:rPr lang="ja-JP" altLang="en-US" dirty="0"/>
              <a:t>（アンリアル・エディタ）で「</a:t>
            </a:r>
            <a:r>
              <a:rPr lang="ja-JP" altLang="en-US" b="1" dirty="0"/>
              <a:t>プレイ</a:t>
            </a:r>
            <a:r>
              <a:rPr lang="ja-JP" altLang="en-US" dirty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911BDF-B7D4-4257-98DA-A1BAD3DCB2C9}"/>
              </a:ext>
            </a:extLst>
          </p:cNvPr>
          <p:cNvSpPr/>
          <p:nvPr/>
        </p:nvSpPr>
        <p:spPr>
          <a:xfrm>
            <a:off x="3221413" y="1982706"/>
            <a:ext cx="739384" cy="431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33B906-307D-4DD2-8E2A-2EDB0C6EB1CD}"/>
              </a:ext>
            </a:extLst>
          </p:cNvPr>
          <p:cNvSpPr txBox="1"/>
          <p:nvPr/>
        </p:nvSpPr>
        <p:spPr>
          <a:xfrm>
            <a:off x="1611474" y="63563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16DD00-B7A1-4DC4-8FD6-C5D223B1E311}"/>
              </a:ext>
            </a:extLst>
          </p:cNvPr>
          <p:cNvSpPr txBox="1"/>
          <p:nvPr/>
        </p:nvSpPr>
        <p:spPr>
          <a:xfrm>
            <a:off x="1160695" y="5473005"/>
            <a:ext cx="6942926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このゲームでは，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物理シミュレーション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が行われている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（衝突，坂道などでの振る舞いなど）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」などで操作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終了は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ESC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</a:t>
            </a:r>
          </a:p>
        </p:txBody>
      </p:sp>
    </p:spTree>
    <p:extLst>
      <p:ext uri="{BB962C8B-B14F-4D97-AF65-F5344CB8AC3E}">
        <p14:creationId xmlns:p14="http://schemas.microsoft.com/office/powerpoint/2010/main" val="3512915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BBFCF5-4112-6E3D-F8A0-D2CD0CE1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4" y="1138716"/>
            <a:ext cx="9058319" cy="47134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C5234DD-1819-4F06-B7B5-B07D8A52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動作確認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6A64BB-EA23-439B-B8B4-52CBCE71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D4697B-19E6-492B-B9B0-ECA62FC515EC}"/>
              </a:ext>
            </a:extLst>
          </p:cNvPr>
          <p:cNvSpPr txBox="1"/>
          <p:nvPr/>
        </p:nvSpPr>
        <p:spPr>
          <a:xfrm>
            <a:off x="1804737" y="3165005"/>
            <a:ext cx="348524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ゲームプレイ中は，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」などで操作</a:t>
            </a:r>
            <a:endParaRPr kumimoji="1" lang="ja-JP" altLang="en-US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386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FCE6FA-CBDE-4397-BEB7-C177B551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Unreal</a:t>
            </a:r>
            <a:r>
              <a:rPr lang="ja-JP" altLang="en-US" dirty="0"/>
              <a:t> </a:t>
            </a:r>
            <a:r>
              <a:rPr lang="en-US" altLang="ja-JP" dirty="0"/>
              <a:t>Engine </a:t>
            </a:r>
            <a:r>
              <a:rPr lang="ja-JP" altLang="en-US" dirty="0"/>
              <a:t>の主な機能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EC4353-F35A-4BE2-BF82-D4779D99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lang="ja-JP" altLang="en-US" sz="2000" b="1" dirty="0"/>
              <a:t>３次元コンピュータグラフィックスによる現実感の高いビジュアル性</a:t>
            </a:r>
            <a:br>
              <a:rPr lang="en-US" altLang="ja-JP" sz="2000" dirty="0"/>
            </a:br>
            <a:r>
              <a:rPr lang="ja-JP" altLang="en-US" sz="2000" dirty="0"/>
              <a:t>立体的なオブジェクトの表現、質感の再現、カメラワーク、光と影の表現</a:t>
            </a:r>
            <a:endParaRPr lang="en-US" altLang="ja-JP" sz="2000" dirty="0"/>
          </a:p>
          <a:p>
            <a:r>
              <a:rPr lang="ja-JP" altLang="en-US" sz="2000" b="1" dirty="0"/>
              <a:t>物理シミュレーションによる現実世界の物理法則のシミュレーション</a:t>
            </a:r>
            <a:br>
              <a:rPr lang="en-US" altLang="ja-JP" sz="2000" dirty="0"/>
            </a:br>
            <a:r>
              <a:rPr lang="ja-JP" altLang="en-US" sz="2000" dirty="0"/>
              <a:t>オブジェクトの衝突、落下、連結などの動き</a:t>
            </a:r>
            <a:endParaRPr lang="en-US" altLang="ja-JP" sz="2000" dirty="0"/>
          </a:p>
          <a:p>
            <a:r>
              <a:rPr lang="ja-JP" altLang="en-US" sz="2000" b="1" dirty="0"/>
              <a:t>３次元データのインポート</a:t>
            </a:r>
            <a:br>
              <a:rPr lang="en-US" altLang="ja-JP" sz="2000" b="1" dirty="0"/>
            </a:br>
            <a:r>
              <a:rPr lang="en-US" altLang="ja-JP" sz="2000" dirty="0"/>
              <a:t>Blender</a:t>
            </a:r>
            <a:r>
              <a:rPr lang="ja-JP" altLang="en-US" sz="2000" dirty="0"/>
              <a:t>などのデータのインポート</a:t>
            </a:r>
            <a:endParaRPr lang="en-US" altLang="ja-JP" sz="2000" dirty="0"/>
          </a:p>
          <a:p>
            <a:r>
              <a:rPr lang="ja-JP" altLang="en-US" sz="2000" b="1" dirty="0"/>
              <a:t>エフェクト</a:t>
            </a:r>
            <a:br>
              <a:rPr lang="en-US" altLang="ja-JP" sz="2000" b="1" dirty="0"/>
            </a:br>
            <a:r>
              <a:rPr lang="ja-JP" altLang="en-US" sz="2000" dirty="0"/>
              <a:t>視覚的なエフェクトの追加</a:t>
            </a:r>
            <a:endParaRPr lang="en-US" altLang="ja-JP" sz="2000" dirty="0"/>
          </a:p>
          <a:p>
            <a:r>
              <a:rPr lang="en-US" altLang="ja-JP" sz="2000" b="1" dirty="0"/>
              <a:t>VR</a:t>
            </a:r>
            <a:r>
              <a:rPr lang="ja-JP" altLang="en-US" sz="2000" b="1" dirty="0"/>
              <a:t>機能</a:t>
            </a:r>
            <a:br>
              <a:rPr lang="en-US" altLang="ja-JP" sz="2000" b="1" dirty="0"/>
            </a:br>
            <a:r>
              <a:rPr lang="en-US" altLang="ja-JP" sz="2000" dirty="0"/>
              <a:t>HMD</a:t>
            </a:r>
            <a:r>
              <a:rPr lang="ja-JP" altLang="en-US" sz="2000" dirty="0"/>
              <a:t>の機能など</a:t>
            </a:r>
            <a:endParaRPr lang="en-US" altLang="ja-JP" sz="2000" dirty="0"/>
          </a:p>
          <a:p>
            <a:r>
              <a:rPr lang="ja-JP" altLang="en-US" sz="2000" b="1" dirty="0"/>
              <a:t>ブループリントによるスクリプティング</a:t>
            </a:r>
            <a:br>
              <a:rPr lang="en-US" altLang="ja-JP" sz="2000" b="1" dirty="0"/>
            </a:br>
            <a:r>
              <a:rPr lang="ja-JP" altLang="en-US" sz="2000" dirty="0"/>
              <a:t>種々のアクションや変化やゲーム性をビジュアルに記述</a:t>
            </a:r>
            <a:endParaRPr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ユニークなキャラクタの作成、広大で多様な世界の構築、スクリプティングによる高いゲーム性を可能に</a:t>
            </a:r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2FA8CA-B67A-4BCD-835C-697D8666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89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FB8123-378B-42CF-B628-D5CA8840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Unreal Engine </a:t>
            </a:r>
            <a:r>
              <a:rPr kumimoji="1" lang="ja-JP" altLang="en-US" dirty="0"/>
              <a:t>のインストール手順概要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6818D5-9861-4DC4-92E7-F28399305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Epic Games </a:t>
            </a:r>
            <a:r>
              <a:rPr kumimoji="1" lang="ja-JP" altLang="en-US" sz="2400" b="1" dirty="0"/>
              <a:t>アカウント</a:t>
            </a:r>
            <a:r>
              <a:rPr lang="ja-JP" altLang="en-US" sz="2400" dirty="0"/>
              <a:t>の取得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en-US" altLang="ja-JP" sz="2400" b="1" dirty="0"/>
              <a:t>Epic Games Launcher (Epic </a:t>
            </a:r>
            <a:r>
              <a:rPr kumimoji="1" lang="ja-JP" altLang="en-US" sz="2400" b="1" dirty="0"/>
              <a:t>ゲームズ・ランチャー）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インストール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kumimoji="1" lang="en-US" altLang="ja-JP" sz="2400" b="1" dirty="0"/>
              <a:t>Epic Games Launcher (Epic </a:t>
            </a:r>
            <a:r>
              <a:rPr kumimoji="1" lang="ja-JP" altLang="en-US" sz="2400" b="1" dirty="0"/>
              <a:t>ゲームズ・ランチャー）</a:t>
            </a:r>
            <a:r>
              <a:rPr lang="ja-JP" altLang="en-US" sz="2400" dirty="0"/>
              <a:t>を用いて，</a:t>
            </a:r>
            <a:r>
              <a:rPr kumimoji="1" lang="en-US" altLang="ja-JP" sz="2400" b="1" dirty="0"/>
              <a:t>Epic Games </a:t>
            </a:r>
            <a:r>
              <a:rPr kumimoji="1" lang="ja-JP" altLang="en-US" sz="2400" b="1" dirty="0"/>
              <a:t>を起動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en-US" altLang="ja-JP" sz="2400" b="1" dirty="0"/>
              <a:t>Epic Games </a:t>
            </a:r>
            <a:r>
              <a:rPr lang="ja-JP" altLang="en-US" sz="2400" dirty="0"/>
              <a:t>を用いて，</a:t>
            </a:r>
            <a:r>
              <a:rPr lang="en-US" altLang="ja-JP" sz="2400" b="1" dirty="0"/>
              <a:t>Unreal Engine 5 </a:t>
            </a:r>
            <a:r>
              <a:rPr lang="ja-JP" altLang="en-US" sz="2400" dirty="0"/>
              <a:t>をインストール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07A1D4-229A-445D-A1FD-80C95199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72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4" y="175028"/>
            <a:ext cx="8206205" cy="87072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Epic Games </a:t>
            </a:r>
            <a:r>
              <a:rPr kumimoji="1" lang="ja-JP" altLang="en-US" dirty="0"/>
              <a:t>アカウントのサインアップのために</a:t>
            </a:r>
            <a:br>
              <a:rPr kumimoji="1" lang="en-US" altLang="ja-JP" dirty="0"/>
            </a:br>
            <a:r>
              <a:rPr kumimoji="1" lang="ja-JP" altLang="en-US" dirty="0"/>
              <a:t>「</a:t>
            </a:r>
            <a:r>
              <a:rPr lang="en-US" altLang="ja-JP" dirty="0"/>
              <a:t>EPIC GAME </a:t>
            </a:r>
            <a:r>
              <a:rPr lang="ja-JP" altLang="en-US" dirty="0"/>
              <a:t>で</a:t>
            </a:r>
            <a:r>
              <a:rPr kumimoji="1" lang="ja-JP" altLang="en-US" dirty="0"/>
              <a:t>サインアップ」する場合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16137"/>
              </p:ext>
            </p:extLst>
          </p:nvPr>
        </p:nvGraphicFramePr>
        <p:xfrm>
          <a:off x="591065" y="2073994"/>
          <a:ext cx="7660496" cy="413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0248">
                  <a:extLst>
                    <a:ext uri="{9D8B030D-6E8A-4147-A177-3AD203B41FA5}">
                      <a16:colId xmlns:a16="http://schemas.microsoft.com/office/drawing/2014/main" val="3581252576"/>
                    </a:ext>
                  </a:extLst>
                </a:gridCol>
                <a:gridCol w="3830248">
                  <a:extLst>
                    <a:ext uri="{9D8B030D-6E8A-4147-A177-3AD203B41FA5}">
                      <a16:colId xmlns:a16="http://schemas.microsoft.com/office/drawing/2014/main" val="1611218364"/>
                    </a:ext>
                  </a:extLst>
                </a:gridCol>
              </a:tblGrid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項目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値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308171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JAPAN</a:t>
                      </a:r>
                      <a:endParaRPr kumimoji="1" lang="ja-JP" altLang="en-US" sz="24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メイリオ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761823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名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姓名の「名」をローマ字で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9476556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姓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姓名の「姓」をローマ字で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7178868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ディスプレイネーム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英語かローマ字で。</a:t>
                      </a:r>
                      <a:endParaRPr kumimoji="1" lang="en-US" altLang="ja-JP" sz="24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メイリオ" panose="020B0604030504040204" pitchFamily="50" charset="-128"/>
                        <a:cs typeface="Segoe UI" panose="020B0502040204020203" pitchFamily="34" charset="0"/>
                      </a:endParaRPr>
                    </a:p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（３～１６文字）</a:t>
                      </a:r>
                      <a:endParaRPr kumimoji="1" lang="en-US" altLang="ja-JP" sz="24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メイリオ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8591958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メールアドレス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有効なメールアドレス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4588975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パスワード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数字と英文字の組み合わせで、７文字以上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6229665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DAAFAF-CCEF-43B3-8E2C-E6F234B87C44}"/>
              </a:ext>
            </a:extLst>
          </p:cNvPr>
          <p:cNvSpPr txBox="1"/>
          <p:nvPr/>
        </p:nvSpPr>
        <p:spPr>
          <a:xfrm>
            <a:off x="845659" y="1375206"/>
            <a:ext cx="7804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EPIC GAMES </a:t>
            </a:r>
            <a:r>
              <a:rPr kumimoji="1" lang="ja-JP" altLang="en-US" b="1" dirty="0"/>
              <a:t>でサインアップ</a:t>
            </a:r>
            <a:r>
              <a:rPr kumimoji="1" lang="ja-JP" altLang="en-US" dirty="0"/>
              <a:t>する場合には，次の情報を登録する必要がある</a:t>
            </a:r>
          </a:p>
        </p:txBody>
      </p:sp>
    </p:spTree>
    <p:extLst>
      <p:ext uri="{BB962C8B-B14F-4D97-AF65-F5344CB8AC3E}">
        <p14:creationId xmlns:p14="http://schemas.microsoft.com/office/powerpoint/2010/main" val="55774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FFE5AC0-A7E0-4EA8-BDC7-40E22C11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32" y="1389799"/>
            <a:ext cx="5405261" cy="3320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47536"/>
          </a:xfrm>
        </p:spPr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Unreal Engine </a:t>
            </a:r>
            <a:r>
              <a:rPr lang="ja-JP" altLang="en-US" dirty="0"/>
              <a:t>の </a:t>
            </a:r>
            <a:r>
              <a:rPr lang="en-US" altLang="ja-JP" dirty="0"/>
              <a:t>Web </a:t>
            </a:r>
            <a:r>
              <a:rPr lang="ja-JP" altLang="en-US" dirty="0"/>
              <a:t>ページを開き，</a:t>
            </a:r>
            <a:br>
              <a:rPr lang="en-US" altLang="ja-JP" dirty="0"/>
            </a:br>
            <a:r>
              <a:rPr lang="ja-JP" altLang="en-US" dirty="0"/>
              <a:t>「ダウンロード」をクリック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799" y="922564"/>
            <a:ext cx="8097253" cy="889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>
                <a:hlinkClick r:id="rId3"/>
              </a:rPr>
              <a:t>https://www.unrealengine.com/ja/</a:t>
            </a: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9A29BE5-722F-464A-882E-443A549E6C39}"/>
              </a:ext>
            </a:extLst>
          </p:cNvPr>
          <p:cNvSpPr/>
          <p:nvPr/>
        </p:nvSpPr>
        <p:spPr>
          <a:xfrm>
            <a:off x="6011428" y="1497219"/>
            <a:ext cx="670726" cy="3457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4F60BE9-A3F5-57F9-E102-BF367C7FB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32" y="5307416"/>
            <a:ext cx="3277522" cy="1520027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17D98AA-86FA-7BF2-15B2-428087190FD8}"/>
              </a:ext>
            </a:extLst>
          </p:cNvPr>
          <p:cNvSpPr txBox="1">
            <a:spLocks/>
          </p:cNvSpPr>
          <p:nvPr/>
        </p:nvSpPr>
        <p:spPr>
          <a:xfrm>
            <a:off x="685798" y="4791360"/>
            <a:ext cx="8097253" cy="889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600" dirty="0"/>
              <a:t>Web</a:t>
            </a:r>
            <a:r>
              <a:rPr lang="ja-JP" altLang="en-US" sz="1600" dirty="0"/>
              <a:t>ブラウザの設定によっては、「ダウンロード」が表示されない場合がある。そのときは、スクロールし、下の方の「</a:t>
            </a:r>
            <a:r>
              <a:rPr lang="en-US" altLang="ja-JP" sz="1600" dirty="0"/>
              <a:t>UNREAL ENGINE</a:t>
            </a:r>
            <a:r>
              <a:rPr lang="ja-JP" altLang="en-US" sz="1600" dirty="0"/>
              <a:t>」をダウンロード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1CAC08-F9CE-C618-8FC3-729ADA72AD51}"/>
              </a:ext>
            </a:extLst>
          </p:cNvPr>
          <p:cNvSpPr/>
          <p:nvPr/>
        </p:nvSpPr>
        <p:spPr>
          <a:xfrm>
            <a:off x="2301073" y="5468200"/>
            <a:ext cx="1034141" cy="12532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00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4450D-2997-4D14-A9D8-549AB0E7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200832" cy="80538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② 「ランチャーダウンロード」をクリックし、</a:t>
            </a:r>
            <a:r>
              <a:rPr kumimoji="1" lang="en-US" altLang="ja-JP" dirty="0"/>
              <a:t>Epic Games Launcher </a:t>
            </a:r>
            <a:r>
              <a:rPr kumimoji="1" lang="ja-JP" altLang="en-US" dirty="0"/>
              <a:t>のダウンロード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58A0BA-6E1A-475F-86EC-1DD91815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57901A-8C52-487D-864B-C7D8294F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16" y="1408149"/>
            <a:ext cx="4846614" cy="521673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3649F9E-5092-43D0-86C7-9021F7993410}"/>
              </a:ext>
            </a:extLst>
          </p:cNvPr>
          <p:cNvSpPr/>
          <p:nvPr/>
        </p:nvSpPr>
        <p:spPr>
          <a:xfrm>
            <a:off x="2983717" y="5188088"/>
            <a:ext cx="1629564" cy="9122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6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C9C9FC-CC63-4554-A2E4-F735C50A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7" y="1062795"/>
            <a:ext cx="3170690" cy="24717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Autofit/>
          </a:bodyPr>
          <a:lstStyle/>
          <a:p>
            <a:r>
              <a:rPr lang="ja-JP" altLang="en-US" dirty="0"/>
              <a:t>③ ダウンロードしたファイルを実行し，</a:t>
            </a:r>
            <a:br>
              <a:rPr lang="en-US" altLang="ja-JP" dirty="0"/>
            </a:br>
            <a:r>
              <a:rPr lang="en-US" altLang="ja-JP" dirty="0"/>
              <a:t>Epic Games Launcher </a:t>
            </a:r>
            <a:r>
              <a:rPr lang="ja-JP" altLang="en-US" dirty="0"/>
              <a:t>をインストール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162104" y="4938975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右矢印 8">
            <a:extLst>
              <a:ext uri="{FF2B5EF4-FFF2-40B4-BE49-F238E27FC236}">
                <a16:creationId xmlns:a16="http://schemas.microsoft.com/office/drawing/2014/main" id="{2E8FB133-46E0-4C29-83D8-4AB3999BCA59}"/>
              </a:ext>
            </a:extLst>
          </p:cNvPr>
          <p:cNvSpPr/>
          <p:nvPr/>
        </p:nvSpPr>
        <p:spPr>
          <a:xfrm>
            <a:off x="4057313" y="1959740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右矢印 8">
            <a:extLst>
              <a:ext uri="{FF2B5EF4-FFF2-40B4-BE49-F238E27FC236}">
                <a16:creationId xmlns:a16="http://schemas.microsoft.com/office/drawing/2014/main" id="{A3535B63-657F-47DF-AF31-1FFABEA2014B}"/>
              </a:ext>
            </a:extLst>
          </p:cNvPr>
          <p:cNvSpPr/>
          <p:nvPr/>
        </p:nvSpPr>
        <p:spPr>
          <a:xfrm>
            <a:off x="4239021" y="4950852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2B3B50-090F-4FB1-9524-2B65CCC86D09}"/>
              </a:ext>
            </a:extLst>
          </p:cNvPr>
          <p:cNvSpPr txBox="1"/>
          <p:nvPr/>
        </p:nvSpPr>
        <p:spPr>
          <a:xfrm>
            <a:off x="4552448" y="6356351"/>
            <a:ext cx="404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EPIC GAMES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の新しい画面が開く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193CC4-2D4E-47E0-B8EC-5A071CF605E7}"/>
              </a:ext>
            </a:extLst>
          </p:cNvPr>
          <p:cNvSpPr txBox="1"/>
          <p:nvPr/>
        </p:nvSpPr>
        <p:spPr>
          <a:xfrm>
            <a:off x="-82869" y="3626816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」をクリック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D8D79B-6F5D-46FB-A65B-7753F303F327}"/>
              </a:ext>
            </a:extLst>
          </p:cNvPr>
          <p:cNvSpPr txBox="1"/>
          <p:nvPr/>
        </p:nvSpPr>
        <p:spPr>
          <a:xfrm>
            <a:off x="4371332" y="3615441"/>
            <a:ext cx="4047408" cy="394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インストールが終わるのを待つ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CB7FF1F-AA65-4D75-9DF2-8EACEB3E5EA2}"/>
              </a:ext>
            </a:extLst>
          </p:cNvPr>
          <p:cNvSpPr txBox="1"/>
          <p:nvPr/>
        </p:nvSpPr>
        <p:spPr>
          <a:xfrm>
            <a:off x="55484" y="6320448"/>
            <a:ext cx="4047408" cy="394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インストールが終わるのを待つ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29A3E80-DA11-450F-A68C-0831F6E6416E}"/>
              </a:ext>
            </a:extLst>
          </p:cNvPr>
          <p:cNvSpPr/>
          <p:nvPr/>
        </p:nvSpPr>
        <p:spPr>
          <a:xfrm>
            <a:off x="2189925" y="3206827"/>
            <a:ext cx="932170" cy="3948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67BD36-00AC-47C1-9A88-200CC4F5E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16" y="962382"/>
            <a:ext cx="3297257" cy="25379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F0BFAA-8B76-412E-AA97-2C886118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59" y="4312981"/>
            <a:ext cx="3386779" cy="189348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3D5878-0DB3-4DF6-B259-377E2A431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116" y="4292506"/>
            <a:ext cx="3645624" cy="20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2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5738"/>
          </a:xfrm>
        </p:spPr>
        <p:txBody>
          <a:bodyPr>
            <a:noAutofit/>
          </a:bodyPr>
          <a:lstStyle/>
          <a:p>
            <a:r>
              <a:rPr lang="ja-JP" altLang="en-US" dirty="0"/>
              <a:t>④ </a:t>
            </a:r>
            <a:r>
              <a:rPr lang="en-US" altLang="ja-JP" dirty="0"/>
              <a:t>Epic Games </a:t>
            </a:r>
            <a:r>
              <a:rPr lang="ja-JP" altLang="en-US" dirty="0"/>
              <a:t>アカウントへのサインインの方法の選択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6CAB12-1CA0-435D-9B84-256F504B20B9}"/>
              </a:ext>
            </a:extLst>
          </p:cNvPr>
          <p:cNvSpPr txBox="1"/>
          <p:nvPr/>
        </p:nvSpPr>
        <p:spPr>
          <a:xfrm>
            <a:off x="54991" y="5615583"/>
            <a:ext cx="5080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Epic</a:t>
            </a:r>
            <a:r>
              <a:rPr kumimoji="1" lang="ja-JP" altLang="en-US" dirty="0"/>
              <a:t> </a:t>
            </a:r>
            <a:r>
              <a:rPr kumimoji="1" lang="en-US" altLang="ja-JP" dirty="0"/>
              <a:t>Games</a:t>
            </a:r>
            <a:r>
              <a:rPr kumimoji="1" lang="ja-JP" altLang="en-US" dirty="0"/>
              <a:t> アカウントでサインインするとき、</a:t>
            </a:r>
            <a:endParaRPr kumimoji="1" lang="en-US" altLang="ja-JP" dirty="0"/>
          </a:p>
          <a:p>
            <a:r>
              <a:rPr kumimoji="1" lang="ja-JP" altLang="en-US" dirty="0"/>
              <a:t>あるいは、</a:t>
            </a:r>
            <a:r>
              <a:rPr kumimoji="1" lang="en-US" altLang="ja-JP" dirty="0"/>
              <a:t> </a:t>
            </a:r>
            <a:r>
              <a:rPr kumimoji="1" lang="en-US" altLang="ja-JP" b="1" dirty="0"/>
              <a:t>Epic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Games</a:t>
            </a:r>
            <a:r>
              <a:rPr kumimoji="1" lang="ja-JP" altLang="en-US" b="1" dirty="0"/>
              <a:t> アカウントを取得したい</a:t>
            </a:r>
            <a:endParaRPr kumimoji="1" lang="en-US" altLang="ja-JP" b="1" dirty="0"/>
          </a:p>
          <a:p>
            <a:r>
              <a:rPr kumimoji="1" lang="ja-JP" altLang="en-US" dirty="0"/>
              <a:t>ときは、「</a:t>
            </a:r>
            <a:r>
              <a:rPr kumimoji="1" lang="en-US" altLang="ja-JP" b="1" dirty="0"/>
              <a:t>EPIC GAMES</a:t>
            </a:r>
            <a:r>
              <a:rPr kumimoji="1" lang="ja-JP" altLang="en-US" b="1" dirty="0"/>
              <a:t>でサインインする</a:t>
            </a:r>
            <a:r>
              <a:rPr kumimoji="1" lang="ja-JP" altLang="en-US" dirty="0"/>
              <a:t>」を</a:t>
            </a:r>
            <a:endParaRPr kumimoji="1" lang="en-US" altLang="ja-JP" dirty="0"/>
          </a:p>
          <a:p>
            <a:r>
              <a:rPr kumimoji="1" lang="ja-JP" altLang="en-US" dirty="0"/>
              <a:t>クリック</a:t>
            </a:r>
            <a:r>
              <a:rPr kumimoji="1" lang="en-US" altLang="ja-JP" dirty="0"/>
              <a:t>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EE4832-7A76-4C28-89A6-EC4F9A8755C8}"/>
              </a:ext>
            </a:extLst>
          </p:cNvPr>
          <p:cNvSpPr txBox="1"/>
          <p:nvPr/>
        </p:nvSpPr>
        <p:spPr>
          <a:xfrm>
            <a:off x="5766286" y="4677858"/>
            <a:ext cx="372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「</a:t>
            </a:r>
            <a:r>
              <a:rPr kumimoji="1" lang="en-US" altLang="ja-JP" b="1" dirty="0"/>
              <a:t>EPIC GAMES </a:t>
            </a:r>
            <a:r>
              <a:rPr kumimoji="1" lang="ja-JP" altLang="en-US" b="1" dirty="0"/>
              <a:t>でサインインする」</a:t>
            </a:r>
            <a:endParaRPr kumimoji="1" lang="en-US" altLang="ja-JP" b="1" dirty="0"/>
          </a:p>
          <a:p>
            <a:r>
              <a:rPr kumimoji="1" lang="ja-JP" altLang="en-US" dirty="0"/>
              <a:t>を選んだ場合</a:t>
            </a: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5A3CE4-4D09-457F-A58C-656DE2AA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17" y="858516"/>
            <a:ext cx="3233983" cy="46195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CE0B35-A6F8-48C6-A661-BE4AC58A2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61" y="850766"/>
            <a:ext cx="2874054" cy="3621219"/>
          </a:xfrm>
          <a:prstGeom prst="rect">
            <a:avLst/>
          </a:prstGeom>
        </p:spPr>
      </p:pic>
      <p:sp>
        <p:nvSpPr>
          <p:cNvPr id="12" name="右矢印 8">
            <a:extLst>
              <a:ext uri="{FF2B5EF4-FFF2-40B4-BE49-F238E27FC236}">
                <a16:creationId xmlns:a16="http://schemas.microsoft.com/office/drawing/2014/main" id="{FA81CDA9-2C18-4A3F-A61E-36BB361B08A2}"/>
              </a:ext>
            </a:extLst>
          </p:cNvPr>
          <p:cNvSpPr/>
          <p:nvPr/>
        </p:nvSpPr>
        <p:spPr>
          <a:xfrm>
            <a:off x="4808702" y="2060567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35A70A-8300-4F41-AD71-F5D13F11F751}"/>
              </a:ext>
            </a:extLst>
          </p:cNvPr>
          <p:cNvSpPr txBox="1"/>
          <p:nvPr/>
        </p:nvSpPr>
        <p:spPr>
          <a:xfrm>
            <a:off x="5808676" y="5470352"/>
            <a:ext cx="318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Epic</a:t>
            </a:r>
            <a:r>
              <a:rPr kumimoji="1" lang="ja-JP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</a:rPr>
              <a:t>Games</a:t>
            </a:r>
            <a:r>
              <a:rPr kumimoji="1" lang="ja-JP" altLang="en-US" b="1" dirty="0">
                <a:solidFill>
                  <a:srgbClr val="FF0000"/>
                </a:solidFill>
              </a:rPr>
              <a:t> アカウントを取得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したい</a:t>
            </a:r>
            <a:r>
              <a:rPr kumimoji="1" lang="ja-JP" altLang="en-US" dirty="0">
                <a:solidFill>
                  <a:srgbClr val="FF0000"/>
                </a:solidFill>
              </a:rPr>
              <a:t>ときは、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「</a:t>
            </a:r>
            <a:r>
              <a:rPr kumimoji="1" lang="ja-JP" altLang="en-US" b="1" dirty="0">
                <a:solidFill>
                  <a:srgbClr val="FF0000"/>
                </a:solidFill>
              </a:rPr>
              <a:t>サインアップ</a:t>
            </a:r>
            <a:r>
              <a:rPr kumimoji="1" lang="ja-JP" altLang="en-US" dirty="0">
                <a:solidFill>
                  <a:srgbClr val="FF0000"/>
                </a:solidFill>
              </a:rPr>
              <a:t>」をクリック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（次ページへ続く）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5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982</Words>
  <Application>Microsoft Office PowerPoint</Application>
  <PresentationFormat>画面に合わせる (4:3)</PresentationFormat>
  <Paragraphs>142</Paragraphs>
  <Slides>26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3" baseType="lpstr">
      <vt:lpstr>メイリオ</vt:lpstr>
      <vt:lpstr>游ゴシック</vt:lpstr>
      <vt:lpstr>Arial</vt:lpstr>
      <vt:lpstr>Calibri</vt:lpstr>
      <vt:lpstr>Lucida Console</vt:lpstr>
      <vt:lpstr>Segoe UI</vt:lpstr>
      <vt:lpstr>Office テーマ</vt:lpstr>
      <vt:lpstr>ue-1. Unreal Engine 5.0 の インストール</vt:lpstr>
      <vt:lpstr>Unreal Engine</vt:lpstr>
      <vt:lpstr>Unreal Engine の主な機能</vt:lpstr>
      <vt:lpstr>Unreal Engine のインストール手順概要</vt:lpstr>
      <vt:lpstr>Epic Games アカウントのサインアップのために 「EPIC GAME でサインアップ」する場合</vt:lpstr>
      <vt:lpstr>① Unreal Engine の Web ページを開き， 「ダウンロード」をクリック</vt:lpstr>
      <vt:lpstr>② 「ランチャーダウンロード」をクリックし、Epic Games Launcher のダウンロード</vt:lpstr>
      <vt:lpstr>③ ダウンロードしたファイルを実行し， Epic Games Launcher をインストール</vt:lpstr>
      <vt:lpstr>④ Epic Games アカウントへのサインインの方法の選択</vt:lpstr>
      <vt:lpstr>Epic Games アカウントのサインアップ</vt:lpstr>
      <vt:lpstr>⑤ エンドユーザライセンス契約の確認</vt:lpstr>
      <vt:lpstr>⑥ EPIC GAMES でのサインインでの 二段階認証</vt:lpstr>
      <vt:lpstr>⑦ Epic Games Launcher の画面が開く</vt:lpstr>
      <vt:lpstr>Epic Games Launcher を開く操作</vt:lpstr>
      <vt:lpstr>⑧ Epic Games Launcher のメニューで， 「Unreal Engine」をクリック</vt:lpstr>
      <vt:lpstr>⑨ 「エンジンのインストール」をクリック</vt:lpstr>
      <vt:lpstr>⑩ 「インストール」をクリック</vt:lpstr>
      <vt:lpstr>⑪ エンドユーザライセンスの確認</vt:lpstr>
      <vt:lpstr>⑫ インストールが始まる</vt:lpstr>
      <vt:lpstr>⑬ インストール終了の確認 </vt:lpstr>
      <vt:lpstr>動作確認</vt:lpstr>
      <vt:lpstr>動作確認</vt:lpstr>
      <vt:lpstr>動作確認</vt:lpstr>
      <vt:lpstr>PowerPoint プレゼンテーション</vt:lpstr>
      <vt:lpstr>動作確認</vt:lpstr>
      <vt:lpstr>動作確認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ue-1. Unreal Engine 5.0 の インストール</dc:title>
  <dc:creator>kaneko kunihiko</dc:creator>
  <cp:lastModifiedBy>金子　邦彦</cp:lastModifiedBy>
  <cp:revision>77</cp:revision>
  <dcterms:created xsi:type="dcterms:W3CDTF">2019-11-02T00:06:04Z</dcterms:created>
  <dcterms:modified xsi:type="dcterms:W3CDTF">2023-12-11T03:53:14Z</dcterms:modified>
</cp:coreProperties>
</file>